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7" r:id="rId1"/>
    <p:sldMasterId id="2147483660" r:id="rId2"/>
  </p:sldMasterIdLst>
  <p:notesMasterIdLst>
    <p:notesMasterId r:id="rId11"/>
  </p:notesMasterIdLst>
  <p:sldIdLst>
    <p:sldId id="256" r:id="rId3"/>
    <p:sldId id="257" r:id="rId4"/>
    <p:sldId id="266" r:id="rId5"/>
    <p:sldId id="267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05C9A4-6F5E-421F-BBFC-CB975C3C6386}" v="238" dt="2025-04-04T22:37:24.110"/>
    <p1510:client id="{DA82AE9C-4645-4D81-989B-59FDF441995B}" v="5" dt="2025-04-04T22:11:06.999"/>
    <p1510:client id="{DE5BC967-30C5-488E-8161-C509D4883D7B}" v="3" dt="2025-04-05T02:27:56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W" userId="44da22fa004e43bd" providerId="Windows Live" clId="Web-{DA82AE9C-4645-4D81-989B-59FDF441995B}"/>
    <pc:docChg chg="modSld addMainMaster delMainMaster">
      <pc:chgData name="Ryan W" userId="44da22fa004e43bd" providerId="Windows Live" clId="Web-{DA82AE9C-4645-4D81-989B-59FDF441995B}" dt="2025-04-04T22:11:05.967" v="1"/>
      <pc:docMkLst>
        <pc:docMk/>
      </pc:docMkLst>
      <pc:sldChg chg="modSp mod modClrScheme chgLayout">
        <pc:chgData name="Ryan W" userId="44da22fa004e43bd" providerId="Windows Live" clId="Web-{DA82AE9C-4645-4D81-989B-59FDF441995B}" dt="2025-04-04T22:11:05.967" v="1"/>
        <pc:sldMkLst>
          <pc:docMk/>
          <pc:sldMk cId="0" sldId="256"/>
        </pc:sldMkLst>
        <pc:spChg chg="mod ord">
          <ac:chgData name="Ryan W" userId="44da22fa004e43bd" providerId="Windows Live" clId="Web-{DA82AE9C-4645-4D81-989B-59FDF441995B}" dt="2025-04-04T22:11:05.967" v="1"/>
          <ac:spMkLst>
            <pc:docMk/>
            <pc:sldMk cId="0" sldId="256"/>
            <ac:spMk id="54" creationId="{00000000-0000-0000-0000-000000000000}"/>
          </ac:spMkLst>
        </pc:spChg>
        <pc:spChg chg="mod ord">
          <ac:chgData name="Ryan W" userId="44da22fa004e43bd" providerId="Windows Live" clId="Web-{DA82AE9C-4645-4D81-989B-59FDF441995B}" dt="2025-04-04T22:11:05.967" v="1"/>
          <ac:spMkLst>
            <pc:docMk/>
            <pc:sldMk cId="0" sldId="256"/>
            <ac:spMk id="55" creationId="{00000000-0000-0000-0000-000000000000}"/>
          </ac:spMkLst>
        </pc:spChg>
      </pc:sldChg>
      <pc:sldChg chg="modSp mod modClrScheme chgLayout">
        <pc:chgData name="Ryan W" userId="44da22fa004e43bd" providerId="Windows Live" clId="Web-{DA82AE9C-4645-4D81-989B-59FDF441995B}" dt="2025-04-04T22:11:05.967" v="1"/>
        <pc:sldMkLst>
          <pc:docMk/>
          <pc:sldMk cId="0" sldId="257"/>
        </pc:sldMkLst>
        <pc:spChg chg="mod ord">
          <ac:chgData name="Ryan W" userId="44da22fa004e43bd" providerId="Windows Live" clId="Web-{DA82AE9C-4645-4D81-989B-59FDF441995B}" dt="2025-04-04T22:11:05.967" v="1"/>
          <ac:spMkLst>
            <pc:docMk/>
            <pc:sldMk cId="0" sldId="257"/>
            <ac:spMk id="65" creationId="{00000000-0000-0000-0000-000000000000}"/>
          </ac:spMkLst>
        </pc:spChg>
        <pc:spChg chg="mod ord">
          <ac:chgData name="Ryan W" userId="44da22fa004e43bd" providerId="Windows Live" clId="Web-{DA82AE9C-4645-4D81-989B-59FDF441995B}" dt="2025-04-04T22:11:05.967" v="1"/>
          <ac:spMkLst>
            <pc:docMk/>
            <pc:sldMk cId="0" sldId="257"/>
            <ac:spMk id="66" creationId="{00000000-0000-0000-0000-000000000000}"/>
          </ac:spMkLst>
        </pc:spChg>
      </pc:sldChg>
      <pc:sldChg chg="modSp mod modClrScheme chgLayout">
        <pc:chgData name="Ryan W" userId="44da22fa004e43bd" providerId="Windows Live" clId="Web-{DA82AE9C-4645-4D81-989B-59FDF441995B}" dt="2025-04-04T22:11:05.967" v="1"/>
        <pc:sldMkLst>
          <pc:docMk/>
          <pc:sldMk cId="0" sldId="258"/>
        </pc:sldMkLst>
        <pc:spChg chg="mod ord">
          <ac:chgData name="Ryan W" userId="44da22fa004e43bd" providerId="Windows Live" clId="Web-{DA82AE9C-4645-4D81-989B-59FDF441995B}" dt="2025-04-04T22:11:05.967" v="1"/>
          <ac:spMkLst>
            <pc:docMk/>
            <pc:sldMk cId="0" sldId="258"/>
            <ac:spMk id="73" creationId="{00000000-0000-0000-0000-000000000000}"/>
          </ac:spMkLst>
        </pc:spChg>
      </pc:sldChg>
      <pc:sldChg chg="modSp mod modClrScheme chgLayout">
        <pc:chgData name="Ryan W" userId="44da22fa004e43bd" providerId="Windows Live" clId="Web-{DA82AE9C-4645-4D81-989B-59FDF441995B}" dt="2025-04-04T22:11:05.967" v="1"/>
        <pc:sldMkLst>
          <pc:docMk/>
          <pc:sldMk cId="0" sldId="259"/>
        </pc:sldMkLst>
        <pc:spChg chg="mod ord">
          <ac:chgData name="Ryan W" userId="44da22fa004e43bd" providerId="Windows Live" clId="Web-{DA82AE9C-4645-4D81-989B-59FDF441995B}" dt="2025-04-04T22:11:05.967" v="1"/>
          <ac:spMkLst>
            <pc:docMk/>
            <pc:sldMk cId="0" sldId="259"/>
            <ac:spMk id="93" creationId="{00000000-0000-0000-0000-000000000000}"/>
          </ac:spMkLst>
        </pc:spChg>
      </pc:sldChg>
      <pc:sldChg chg="modSp mod modClrScheme chgLayout">
        <pc:chgData name="Ryan W" userId="44da22fa004e43bd" providerId="Windows Live" clId="Web-{DA82AE9C-4645-4D81-989B-59FDF441995B}" dt="2025-04-04T22:11:05.967" v="1"/>
        <pc:sldMkLst>
          <pc:docMk/>
          <pc:sldMk cId="0" sldId="260"/>
        </pc:sldMkLst>
        <pc:spChg chg="mod ord">
          <ac:chgData name="Ryan W" userId="44da22fa004e43bd" providerId="Windows Live" clId="Web-{DA82AE9C-4645-4D81-989B-59FDF441995B}" dt="2025-04-04T22:11:05.967" v="1"/>
          <ac:spMkLst>
            <pc:docMk/>
            <pc:sldMk cId="0" sldId="260"/>
            <ac:spMk id="113" creationId="{00000000-0000-0000-0000-000000000000}"/>
          </ac:spMkLst>
        </pc:spChg>
        <pc:spChg chg="mod ord">
          <ac:chgData name="Ryan W" userId="44da22fa004e43bd" providerId="Windows Live" clId="Web-{DA82AE9C-4645-4D81-989B-59FDF441995B}" dt="2025-04-04T22:11:05.967" v="1"/>
          <ac:spMkLst>
            <pc:docMk/>
            <pc:sldMk cId="0" sldId="260"/>
            <ac:spMk id="114" creationId="{00000000-0000-0000-0000-000000000000}"/>
          </ac:spMkLst>
        </pc:spChg>
      </pc:sldChg>
      <pc:sldChg chg="modSp mod modClrScheme chgLayout">
        <pc:chgData name="Ryan W" userId="44da22fa004e43bd" providerId="Windows Live" clId="Web-{DA82AE9C-4645-4D81-989B-59FDF441995B}" dt="2025-04-04T22:11:05.967" v="1"/>
        <pc:sldMkLst>
          <pc:docMk/>
          <pc:sldMk cId="0" sldId="261"/>
        </pc:sldMkLst>
        <pc:spChg chg="mod ord">
          <ac:chgData name="Ryan W" userId="44da22fa004e43bd" providerId="Windows Live" clId="Web-{DA82AE9C-4645-4D81-989B-59FDF441995B}" dt="2025-04-04T22:11:05.967" v="1"/>
          <ac:spMkLst>
            <pc:docMk/>
            <pc:sldMk cId="0" sldId="261"/>
            <ac:spMk id="121" creationId="{00000000-0000-0000-0000-000000000000}"/>
          </ac:spMkLst>
        </pc:spChg>
        <pc:spChg chg="mod ord">
          <ac:chgData name="Ryan W" userId="44da22fa004e43bd" providerId="Windows Live" clId="Web-{DA82AE9C-4645-4D81-989B-59FDF441995B}" dt="2025-04-04T22:11:05.967" v="1"/>
          <ac:spMkLst>
            <pc:docMk/>
            <pc:sldMk cId="0" sldId="261"/>
            <ac:spMk id="123" creationId="{00000000-0000-0000-0000-000000000000}"/>
          </ac:spMkLst>
        </pc:spChg>
      </pc:sldChg>
      <pc:sldChg chg="modSp mod modClrScheme chgLayout">
        <pc:chgData name="Ryan W" userId="44da22fa004e43bd" providerId="Windows Live" clId="Web-{DA82AE9C-4645-4D81-989B-59FDF441995B}" dt="2025-04-04T22:11:05.967" v="1"/>
        <pc:sldMkLst>
          <pc:docMk/>
          <pc:sldMk cId="0" sldId="262"/>
        </pc:sldMkLst>
        <pc:spChg chg="mod ord">
          <ac:chgData name="Ryan W" userId="44da22fa004e43bd" providerId="Windows Live" clId="Web-{DA82AE9C-4645-4D81-989B-59FDF441995B}" dt="2025-04-04T22:11:05.967" v="1"/>
          <ac:spMkLst>
            <pc:docMk/>
            <pc:sldMk cId="0" sldId="262"/>
            <ac:spMk id="128" creationId="{00000000-0000-0000-0000-000000000000}"/>
          </ac:spMkLst>
        </pc:spChg>
        <pc:spChg chg="mod ord">
          <ac:chgData name="Ryan W" userId="44da22fa004e43bd" providerId="Windows Live" clId="Web-{DA82AE9C-4645-4D81-989B-59FDF441995B}" dt="2025-04-04T22:11:05.967" v="1"/>
          <ac:spMkLst>
            <pc:docMk/>
            <pc:sldMk cId="0" sldId="262"/>
            <ac:spMk id="129" creationId="{00000000-0000-0000-0000-000000000000}"/>
          </ac:spMkLst>
        </pc:spChg>
      </pc:sldChg>
      <pc:sldChg chg="modSp mod modClrScheme chgLayout">
        <pc:chgData name="Ryan W" userId="44da22fa004e43bd" providerId="Windows Live" clId="Web-{DA82AE9C-4645-4D81-989B-59FDF441995B}" dt="2025-04-04T22:11:05.967" v="1"/>
        <pc:sldMkLst>
          <pc:docMk/>
          <pc:sldMk cId="0" sldId="263"/>
        </pc:sldMkLst>
        <pc:spChg chg="mod ord">
          <ac:chgData name="Ryan W" userId="44da22fa004e43bd" providerId="Windows Live" clId="Web-{DA82AE9C-4645-4D81-989B-59FDF441995B}" dt="2025-04-04T22:11:05.967" v="1"/>
          <ac:spMkLst>
            <pc:docMk/>
            <pc:sldMk cId="0" sldId="263"/>
            <ac:spMk id="135" creationId="{00000000-0000-0000-0000-000000000000}"/>
          </ac:spMkLst>
        </pc:spChg>
      </pc:sldChg>
      <pc:sldMasterChg chg="add del addSldLayout delSldLayout">
        <pc:chgData name="Ryan W" userId="44da22fa004e43bd" providerId="Windows Live" clId="Web-{DA82AE9C-4645-4D81-989B-59FDF441995B}" dt="2025-04-04T22:11:05.967" v="1"/>
        <pc:sldMasterMkLst>
          <pc:docMk/>
          <pc:sldMasterMk cId="0" sldId="2147483659"/>
        </pc:sldMasterMkLst>
        <pc:sldLayoutChg chg="add del">
          <pc:chgData name="Ryan W" userId="44da22fa004e43bd" providerId="Windows Live" clId="Web-{DA82AE9C-4645-4D81-989B-59FDF441995B}" dt="2025-04-04T22:11:05.967" v="1"/>
          <pc:sldLayoutMkLst>
            <pc:docMk/>
            <pc:sldMasterMk cId="0" sldId="2147483659"/>
            <pc:sldLayoutMk cId="0" sldId="2147483648"/>
          </pc:sldLayoutMkLst>
        </pc:sldLayoutChg>
        <pc:sldLayoutChg chg="add del">
          <pc:chgData name="Ryan W" userId="44da22fa004e43bd" providerId="Windows Live" clId="Web-{DA82AE9C-4645-4D81-989B-59FDF441995B}" dt="2025-04-04T22:11:05.967" v="1"/>
          <pc:sldLayoutMkLst>
            <pc:docMk/>
            <pc:sldMasterMk cId="0" sldId="2147483659"/>
            <pc:sldLayoutMk cId="0" sldId="2147483649"/>
          </pc:sldLayoutMkLst>
        </pc:sldLayoutChg>
        <pc:sldLayoutChg chg="add del">
          <pc:chgData name="Ryan W" userId="44da22fa004e43bd" providerId="Windows Live" clId="Web-{DA82AE9C-4645-4D81-989B-59FDF441995B}" dt="2025-04-04T22:11:05.967" v="1"/>
          <pc:sldLayoutMkLst>
            <pc:docMk/>
            <pc:sldMasterMk cId="0" sldId="2147483659"/>
            <pc:sldLayoutMk cId="0" sldId="2147483650"/>
          </pc:sldLayoutMkLst>
        </pc:sldLayoutChg>
        <pc:sldLayoutChg chg="add del">
          <pc:chgData name="Ryan W" userId="44da22fa004e43bd" providerId="Windows Live" clId="Web-{DA82AE9C-4645-4D81-989B-59FDF441995B}" dt="2025-04-04T22:11:05.967" v="1"/>
          <pc:sldLayoutMkLst>
            <pc:docMk/>
            <pc:sldMasterMk cId="0" sldId="2147483659"/>
            <pc:sldLayoutMk cId="0" sldId="2147483651"/>
          </pc:sldLayoutMkLst>
        </pc:sldLayoutChg>
        <pc:sldLayoutChg chg="add del">
          <pc:chgData name="Ryan W" userId="44da22fa004e43bd" providerId="Windows Live" clId="Web-{DA82AE9C-4645-4D81-989B-59FDF441995B}" dt="2025-04-04T22:11:05.967" v="1"/>
          <pc:sldLayoutMkLst>
            <pc:docMk/>
            <pc:sldMasterMk cId="0" sldId="2147483659"/>
            <pc:sldLayoutMk cId="0" sldId="2147483652"/>
          </pc:sldLayoutMkLst>
        </pc:sldLayoutChg>
        <pc:sldLayoutChg chg="add del">
          <pc:chgData name="Ryan W" userId="44da22fa004e43bd" providerId="Windows Live" clId="Web-{DA82AE9C-4645-4D81-989B-59FDF441995B}" dt="2025-04-04T22:11:05.967" v="1"/>
          <pc:sldLayoutMkLst>
            <pc:docMk/>
            <pc:sldMasterMk cId="0" sldId="2147483659"/>
            <pc:sldLayoutMk cId="0" sldId="2147483653"/>
          </pc:sldLayoutMkLst>
        </pc:sldLayoutChg>
        <pc:sldLayoutChg chg="add del">
          <pc:chgData name="Ryan W" userId="44da22fa004e43bd" providerId="Windows Live" clId="Web-{DA82AE9C-4645-4D81-989B-59FDF441995B}" dt="2025-04-04T22:11:05.967" v="1"/>
          <pc:sldLayoutMkLst>
            <pc:docMk/>
            <pc:sldMasterMk cId="0" sldId="2147483659"/>
            <pc:sldLayoutMk cId="0" sldId="2147483654"/>
          </pc:sldLayoutMkLst>
        </pc:sldLayoutChg>
        <pc:sldLayoutChg chg="add del">
          <pc:chgData name="Ryan W" userId="44da22fa004e43bd" providerId="Windows Live" clId="Web-{DA82AE9C-4645-4D81-989B-59FDF441995B}" dt="2025-04-04T22:11:05.967" v="1"/>
          <pc:sldLayoutMkLst>
            <pc:docMk/>
            <pc:sldMasterMk cId="0" sldId="2147483659"/>
            <pc:sldLayoutMk cId="0" sldId="2147483655"/>
          </pc:sldLayoutMkLst>
        </pc:sldLayoutChg>
        <pc:sldLayoutChg chg="add del">
          <pc:chgData name="Ryan W" userId="44da22fa004e43bd" providerId="Windows Live" clId="Web-{DA82AE9C-4645-4D81-989B-59FDF441995B}" dt="2025-04-04T22:11:05.967" v="1"/>
          <pc:sldLayoutMkLst>
            <pc:docMk/>
            <pc:sldMasterMk cId="0" sldId="2147483659"/>
            <pc:sldLayoutMk cId="0" sldId="2147483656"/>
          </pc:sldLayoutMkLst>
        </pc:sldLayoutChg>
        <pc:sldLayoutChg chg="add del">
          <pc:chgData name="Ryan W" userId="44da22fa004e43bd" providerId="Windows Live" clId="Web-{DA82AE9C-4645-4D81-989B-59FDF441995B}" dt="2025-04-04T22:11:05.967" v="1"/>
          <pc:sldLayoutMkLst>
            <pc:docMk/>
            <pc:sldMasterMk cId="0" sldId="2147483659"/>
            <pc:sldLayoutMk cId="0" sldId="2147483657"/>
          </pc:sldLayoutMkLst>
        </pc:sldLayoutChg>
        <pc:sldLayoutChg chg="add del">
          <pc:chgData name="Ryan W" userId="44da22fa004e43bd" providerId="Windows Live" clId="Web-{DA82AE9C-4645-4D81-989B-59FDF441995B}" dt="2025-04-04T22:11:05.967" v="1"/>
          <pc:sldLayoutMkLst>
            <pc:docMk/>
            <pc:sldMasterMk cId="0" sldId="2147483659"/>
            <pc:sldLayoutMk cId="0" sldId="2147483658"/>
          </pc:sldLayoutMkLst>
        </pc:sldLayoutChg>
      </pc:sldMasterChg>
      <pc:sldMasterChg chg="add del addSldLayout delSldLayout modSldLayout">
        <pc:chgData name="Ryan W" userId="44da22fa004e43bd" providerId="Windows Live" clId="Web-{DA82AE9C-4645-4D81-989B-59FDF441995B}" dt="2025-04-04T22:11:05.967" v="1"/>
        <pc:sldMasterMkLst>
          <pc:docMk/>
          <pc:sldMasterMk cId="3261813326" sldId="2147483660"/>
        </pc:sldMasterMkLst>
        <pc:sldLayoutChg chg="add del mod replId">
          <pc:chgData name="Ryan W" userId="44da22fa004e43bd" providerId="Windows Live" clId="Web-{DA82AE9C-4645-4D81-989B-59FDF441995B}" dt="2025-04-04T22:11:05.967" v="1"/>
          <pc:sldLayoutMkLst>
            <pc:docMk/>
            <pc:sldMasterMk cId="3261813326" sldId="2147483660"/>
            <pc:sldLayoutMk cId="3146965731" sldId="2147483661"/>
          </pc:sldLayoutMkLst>
        </pc:sldLayoutChg>
        <pc:sldLayoutChg chg="add del mod replId">
          <pc:chgData name="Ryan W" userId="44da22fa004e43bd" providerId="Windows Live" clId="Web-{DA82AE9C-4645-4D81-989B-59FDF441995B}" dt="2025-04-04T22:11:05.967" v="1"/>
          <pc:sldLayoutMkLst>
            <pc:docMk/>
            <pc:sldMasterMk cId="3261813326" sldId="2147483660"/>
            <pc:sldLayoutMk cId="1830462049" sldId="2147483662"/>
          </pc:sldLayoutMkLst>
        </pc:sldLayoutChg>
        <pc:sldLayoutChg chg="add del mod replId">
          <pc:chgData name="Ryan W" userId="44da22fa004e43bd" providerId="Windows Live" clId="Web-{DA82AE9C-4645-4D81-989B-59FDF441995B}" dt="2025-04-04T22:11:05.967" v="1"/>
          <pc:sldLayoutMkLst>
            <pc:docMk/>
            <pc:sldMasterMk cId="3261813326" sldId="2147483660"/>
            <pc:sldLayoutMk cId="1009807874" sldId="2147483663"/>
          </pc:sldLayoutMkLst>
        </pc:sldLayoutChg>
        <pc:sldLayoutChg chg="add del mod replId">
          <pc:chgData name="Ryan W" userId="44da22fa004e43bd" providerId="Windows Live" clId="Web-{DA82AE9C-4645-4D81-989B-59FDF441995B}" dt="2025-04-04T22:11:05.967" v="1"/>
          <pc:sldLayoutMkLst>
            <pc:docMk/>
            <pc:sldMasterMk cId="3261813326" sldId="2147483660"/>
            <pc:sldLayoutMk cId="3768965694" sldId="2147483664"/>
          </pc:sldLayoutMkLst>
        </pc:sldLayoutChg>
        <pc:sldLayoutChg chg="add del mod replId">
          <pc:chgData name="Ryan W" userId="44da22fa004e43bd" providerId="Windows Live" clId="Web-{DA82AE9C-4645-4D81-989B-59FDF441995B}" dt="2025-04-04T22:11:05.967" v="1"/>
          <pc:sldLayoutMkLst>
            <pc:docMk/>
            <pc:sldMasterMk cId="3261813326" sldId="2147483660"/>
            <pc:sldLayoutMk cId="2940346711" sldId="2147483665"/>
          </pc:sldLayoutMkLst>
        </pc:sldLayoutChg>
        <pc:sldLayoutChg chg="add del mod replId">
          <pc:chgData name="Ryan W" userId="44da22fa004e43bd" providerId="Windows Live" clId="Web-{DA82AE9C-4645-4D81-989B-59FDF441995B}" dt="2025-04-04T22:11:05.967" v="1"/>
          <pc:sldLayoutMkLst>
            <pc:docMk/>
            <pc:sldMasterMk cId="3261813326" sldId="2147483660"/>
            <pc:sldLayoutMk cId="730616928" sldId="2147483666"/>
          </pc:sldLayoutMkLst>
        </pc:sldLayoutChg>
        <pc:sldLayoutChg chg="add del mod replId">
          <pc:chgData name="Ryan W" userId="44da22fa004e43bd" providerId="Windows Live" clId="Web-{DA82AE9C-4645-4D81-989B-59FDF441995B}" dt="2025-04-04T22:11:05.967" v="1"/>
          <pc:sldLayoutMkLst>
            <pc:docMk/>
            <pc:sldMasterMk cId="3261813326" sldId="2147483660"/>
            <pc:sldLayoutMk cId="3759180051" sldId="2147483667"/>
          </pc:sldLayoutMkLst>
        </pc:sldLayoutChg>
        <pc:sldLayoutChg chg="add del mod replId">
          <pc:chgData name="Ryan W" userId="44da22fa004e43bd" providerId="Windows Live" clId="Web-{DA82AE9C-4645-4D81-989B-59FDF441995B}" dt="2025-04-04T22:11:05.967" v="1"/>
          <pc:sldLayoutMkLst>
            <pc:docMk/>
            <pc:sldMasterMk cId="3261813326" sldId="2147483660"/>
            <pc:sldLayoutMk cId="2915884561" sldId="2147483668"/>
          </pc:sldLayoutMkLst>
        </pc:sldLayoutChg>
        <pc:sldLayoutChg chg="add del mod replId">
          <pc:chgData name="Ryan W" userId="44da22fa004e43bd" providerId="Windows Live" clId="Web-{DA82AE9C-4645-4D81-989B-59FDF441995B}" dt="2025-04-04T22:11:05.967" v="1"/>
          <pc:sldLayoutMkLst>
            <pc:docMk/>
            <pc:sldMasterMk cId="3261813326" sldId="2147483660"/>
            <pc:sldLayoutMk cId="744973114" sldId="2147483669"/>
          </pc:sldLayoutMkLst>
        </pc:sldLayoutChg>
        <pc:sldLayoutChg chg="add del mod replId">
          <pc:chgData name="Ryan W" userId="44da22fa004e43bd" providerId="Windows Live" clId="Web-{DA82AE9C-4645-4D81-989B-59FDF441995B}" dt="2025-04-04T22:11:05.967" v="1"/>
          <pc:sldLayoutMkLst>
            <pc:docMk/>
            <pc:sldMasterMk cId="3261813326" sldId="2147483660"/>
            <pc:sldLayoutMk cId="3876999726" sldId="2147483670"/>
          </pc:sldLayoutMkLst>
        </pc:sldLayoutChg>
        <pc:sldLayoutChg chg="add del mod replId">
          <pc:chgData name="Ryan W" userId="44da22fa004e43bd" providerId="Windows Live" clId="Web-{DA82AE9C-4645-4D81-989B-59FDF441995B}" dt="2025-04-04T22:11:05.967" v="1"/>
          <pc:sldLayoutMkLst>
            <pc:docMk/>
            <pc:sldMasterMk cId="3261813326" sldId="2147483660"/>
            <pc:sldLayoutMk cId="2861150602" sldId="2147483671"/>
          </pc:sldLayoutMkLst>
        </pc:sldLayoutChg>
        <pc:sldLayoutChg chg="add del mod replId">
          <pc:chgData name="Ryan W" userId="44da22fa004e43bd" providerId="Windows Live" clId="Web-{DA82AE9C-4645-4D81-989B-59FDF441995B}" dt="2025-04-04T22:11:05.967" v="1"/>
          <pc:sldLayoutMkLst>
            <pc:docMk/>
            <pc:sldMasterMk cId="3261813326" sldId="2147483660"/>
            <pc:sldLayoutMk cId="1519740729" sldId="2147483672"/>
          </pc:sldLayoutMkLst>
        </pc:sldLayoutChg>
      </pc:sldMasterChg>
    </pc:docChg>
  </pc:docChgLst>
  <pc:docChgLst>
    <pc:chgData name="Ryan W" userId="44da22fa004e43bd" providerId="Windows Live" clId="Web-{BA05C9A4-6F5E-421F-BBFC-CB975C3C6386}"/>
    <pc:docChg chg="addSld delSld modSld sldOrd addMainMaster delMainMaster">
      <pc:chgData name="Ryan W" userId="44da22fa004e43bd" providerId="Windows Live" clId="Web-{BA05C9A4-6F5E-421F-BBFC-CB975C3C6386}" dt="2025-04-04T22:37:24.110" v="226" actId="20577"/>
      <pc:docMkLst>
        <pc:docMk/>
      </pc:docMkLst>
      <pc:sldChg chg="addSp delSp modSp mod setBg modClrScheme chgLayout">
        <pc:chgData name="Ryan W" userId="44da22fa004e43bd" providerId="Windows Live" clId="Web-{BA05C9A4-6F5E-421F-BBFC-CB975C3C6386}" dt="2025-04-04T22:26:48.286" v="139" actId="1076"/>
        <pc:sldMkLst>
          <pc:docMk/>
          <pc:sldMk cId="0" sldId="256"/>
        </pc:sldMkLst>
        <pc:spChg chg="mod ord">
          <ac:chgData name="Ryan W" userId="44da22fa004e43bd" providerId="Windows Live" clId="Web-{BA05C9A4-6F5E-421F-BBFC-CB975C3C6386}" dt="2025-04-04T22:26:20.067" v="129" actId="1076"/>
          <ac:spMkLst>
            <pc:docMk/>
            <pc:sldMk cId="0" sldId="256"/>
            <ac:spMk id="54" creationId="{00000000-0000-0000-0000-000000000000}"/>
          </ac:spMkLst>
        </pc:spChg>
        <pc:spChg chg="mod ord">
          <ac:chgData name="Ryan W" userId="44da22fa004e43bd" providerId="Windows Live" clId="Web-{BA05C9A4-6F5E-421F-BBFC-CB975C3C6386}" dt="2025-04-04T22:26:20.067" v="130" actId="1076"/>
          <ac:spMkLst>
            <pc:docMk/>
            <pc:sldMk cId="0" sldId="256"/>
            <ac:spMk id="55" creationId="{00000000-0000-0000-0000-000000000000}"/>
          </ac:spMkLst>
        </pc:spChg>
        <pc:spChg chg="mod">
          <ac:chgData name="Ryan W" userId="44da22fa004e43bd" providerId="Windows Live" clId="Web-{BA05C9A4-6F5E-421F-BBFC-CB975C3C6386}" dt="2025-04-04T22:26:20.067" v="131" actId="1076"/>
          <ac:spMkLst>
            <pc:docMk/>
            <pc:sldMk cId="0" sldId="256"/>
            <ac:spMk id="60" creationId="{00000000-0000-0000-0000-000000000000}"/>
          </ac:spMkLst>
        </pc:spChg>
        <pc:picChg chg="add del mod">
          <ac:chgData name="Ryan W" userId="44da22fa004e43bd" providerId="Windows Live" clId="Web-{BA05C9A4-6F5E-421F-BBFC-CB975C3C6386}" dt="2025-04-04T22:17:13.683" v="3"/>
          <ac:picMkLst>
            <pc:docMk/>
            <pc:sldMk cId="0" sldId="256"/>
            <ac:picMk id="2" creationId="{35E25286-8ED3-0FF1-7461-D037B8AAC75A}"/>
          </ac:picMkLst>
        </pc:picChg>
        <pc:picChg chg="add del mod">
          <ac:chgData name="Ryan W" userId="44da22fa004e43bd" providerId="Windows Live" clId="Web-{BA05C9A4-6F5E-421F-BBFC-CB975C3C6386}" dt="2025-04-04T22:26:48.286" v="139" actId="1076"/>
          <ac:picMkLst>
            <pc:docMk/>
            <pc:sldMk cId="0" sldId="256"/>
            <ac:picMk id="56" creationId="{00000000-0000-0000-0000-000000000000}"/>
          </ac:picMkLst>
        </pc:picChg>
        <pc:picChg chg="mod">
          <ac:chgData name="Ryan W" userId="44da22fa004e43bd" providerId="Windows Live" clId="Web-{BA05C9A4-6F5E-421F-BBFC-CB975C3C6386}" dt="2025-04-04T22:26:45.349" v="138" actId="1076"/>
          <ac:picMkLst>
            <pc:docMk/>
            <pc:sldMk cId="0" sldId="256"/>
            <ac:picMk id="57" creationId="{00000000-0000-0000-0000-000000000000}"/>
          </ac:picMkLst>
        </pc:picChg>
        <pc:picChg chg="mod">
          <ac:chgData name="Ryan W" userId="44da22fa004e43bd" providerId="Windows Live" clId="Web-{BA05C9A4-6F5E-421F-BBFC-CB975C3C6386}" dt="2025-04-04T22:26:29.833" v="134" actId="1076"/>
          <ac:picMkLst>
            <pc:docMk/>
            <pc:sldMk cId="0" sldId="256"/>
            <ac:picMk id="58" creationId="{00000000-0000-0000-0000-000000000000}"/>
          </ac:picMkLst>
        </pc:picChg>
        <pc:picChg chg="mod">
          <ac:chgData name="Ryan W" userId="44da22fa004e43bd" providerId="Windows Live" clId="Web-{BA05C9A4-6F5E-421F-BBFC-CB975C3C6386}" dt="2025-04-04T22:26:41.521" v="137" actId="1076"/>
          <ac:picMkLst>
            <pc:docMk/>
            <pc:sldMk cId="0" sldId="256"/>
            <ac:picMk id="59" creationId="{00000000-0000-0000-0000-000000000000}"/>
          </ac:picMkLst>
        </pc:picChg>
      </pc:sldChg>
      <pc:sldChg chg="modSp mod setBg modClrScheme chgLayout">
        <pc:chgData name="Ryan W" userId="44da22fa004e43bd" providerId="Windows Live" clId="Web-{BA05C9A4-6F5E-421F-BBFC-CB975C3C6386}" dt="2025-04-04T22:37:24.110" v="226" actId="20577"/>
        <pc:sldMkLst>
          <pc:docMk/>
          <pc:sldMk cId="0" sldId="257"/>
        </pc:sldMkLst>
        <pc:spChg chg="mod ord">
          <ac:chgData name="Ryan W" userId="44da22fa004e43bd" providerId="Windows Live" clId="Web-{BA05C9A4-6F5E-421F-BBFC-CB975C3C6386}" dt="2025-04-04T22:27:10.162" v="143" actId="1076"/>
          <ac:spMkLst>
            <pc:docMk/>
            <pc:sldMk cId="0" sldId="257"/>
            <ac:spMk id="65" creationId="{00000000-0000-0000-0000-000000000000}"/>
          </ac:spMkLst>
        </pc:spChg>
        <pc:spChg chg="mod ord">
          <ac:chgData name="Ryan W" userId="44da22fa004e43bd" providerId="Windows Live" clId="Web-{BA05C9A4-6F5E-421F-BBFC-CB975C3C6386}" dt="2025-04-04T22:37:24.110" v="226" actId="20577"/>
          <ac:spMkLst>
            <pc:docMk/>
            <pc:sldMk cId="0" sldId="257"/>
            <ac:spMk id="66" creationId="{00000000-0000-0000-0000-000000000000}"/>
          </ac:spMkLst>
        </pc:spChg>
      </pc:sldChg>
      <pc:sldChg chg="modSp del mod setBg modClrScheme chgLayout">
        <pc:chgData name="Ryan W" userId="44da22fa004e43bd" providerId="Windows Live" clId="Web-{BA05C9A4-6F5E-421F-BBFC-CB975C3C6386}" dt="2025-04-04T22:30:28.962" v="175"/>
        <pc:sldMkLst>
          <pc:docMk/>
          <pc:sldMk cId="0" sldId="258"/>
        </pc:sldMkLst>
        <pc:spChg chg="mod ord">
          <ac:chgData name="Ryan W" userId="44da22fa004e43bd" providerId="Windows Live" clId="Web-{BA05C9A4-6F5E-421F-BBFC-CB975C3C6386}" dt="2025-04-04T22:27:29.928" v="145" actId="1076"/>
          <ac:spMkLst>
            <pc:docMk/>
            <pc:sldMk cId="0" sldId="258"/>
            <ac:spMk id="73" creationId="{00000000-0000-0000-0000-000000000000}"/>
          </ac:spMkLst>
        </pc:spChg>
      </pc:sldChg>
      <pc:sldChg chg="modSp del mod setBg modClrScheme chgLayout">
        <pc:chgData name="Ryan W" userId="44da22fa004e43bd" providerId="Windows Live" clId="Web-{BA05C9A4-6F5E-421F-BBFC-CB975C3C6386}" dt="2025-04-04T22:30:36.118" v="177"/>
        <pc:sldMkLst>
          <pc:docMk/>
          <pc:sldMk cId="0" sldId="259"/>
        </pc:sldMkLst>
        <pc:spChg chg="mod ord">
          <ac:chgData name="Ryan W" userId="44da22fa004e43bd" providerId="Windows Live" clId="Web-{BA05C9A4-6F5E-421F-BBFC-CB975C3C6386}" dt="2025-04-04T22:23:16.861" v="98"/>
          <ac:spMkLst>
            <pc:docMk/>
            <pc:sldMk cId="0" sldId="259"/>
            <ac:spMk id="93" creationId="{00000000-0000-0000-0000-000000000000}"/>
          </ac:spMkLst>
        </pc:spChg>
        <pc:spChg chg="mod">
          <ac:chgData name="Ryan W" userId="44da22fa004e43bd" providerId="Windows Live" clId="Web-{BA05C9A4-6F5E-421F-BBFC-CB975C3C6386}" dt="2025-04-04T22:29:00.039" v="164"/>
          <ac:spMkLst>
            <pc:docMk/>
            <pc:sldMk cId="0" sldId="259"/>
            <ac:spMk id="94" creationId="{00000000-0000-0000-0000-000000000000}"/>
          </ac:spMkLst>
        </pc:spChg>
      </pc:sldChg>
      <pc:sldChg chg="modSp mod setBg modClrScheme chgLayout">
        <pc:chgData name="Ryan W" userId="44da22fa004e43bd" providerId="Windows Live" clId="Web-{BA05C9A4-6F5E-421F-BBFC-CB975C3C6386}" dt="2025-04-04T22:33:26.496" v="201" actId="20577"/>
        <pc:sldMkLst>
          <pc:docMk/>
          <pc:sldMk cId="0" sldId="260"/>
        </pc:sldMkLst>
        <pc:spChg chg="mod ord">
          <ac:chgData name="Ryan W" userId="44da22fa004e43bd" providerId="Windows Live" clId="Web-{BA05C9A4-6F5E-421F-BBFC-CB975C3C6386}" dt="2025-04-04T22:32:30.136" v="194" actId="1076"/>
          <ac:spMkLst>
            <pc:docMk/>
            <pc:sldMk cId="0" sldId="260"/>
            <ac:spMk id="113" creationId="{00000000-0000-0000-0000-000000000000}"/>
          </ac:spMkLst>
        </pc:spChg>
        <pc:spChg chg="mod ord">
          <ac:chgData name="Ryan W" userId="44da22fa004e43bd" providerId="Windows Live" clId="Web-{BA05C9A4-6F5E-421F-BBFC-CB975C3C6386}" dt="2025-04-04T22:33:26.496" v="201" actId="20577"/>
          <ac:spMkLst>
            <pc:docMk/>
            <pc:sldMk cId="0" sldId="260"/>
            <ac:spMk id="114" creationId="{00000000-0000-0000-0000-000000000000}"/>
          </ac:spMkLst>
        </pc:spChg>
      </pc:sldChg>
      <pc:sldChg chg="addSp delSp modSp mod setBg modClrScheme chgLayout">
        <pc:chgData name="Ryan W" userId="44da22fa004e43bd" providerId="Windows Live" clId="Web-{BA05C9A4-6F5E-421F-BBFC-CB975C3C6386}" dt="2025-04-04T22:35:07.404" v="210"/>
        <pc:sldMkLst>
          <pc:docMk/>
          <pc:sldMk cId="0" sldId="261"/>
        </pc:sldMkLst>
        <pc:spChg chg="add del mod">
          <ac:chgData name="Ryan W" userId="44da22fa004e43bd" providerId="Windows Live" clId="Web-{BA05C9A4-6F5E-421F-BBFC-CB975C3C6386}" dt="2025-04-04T22:34:49.419" v="206"/>
          <ac:spMkLst>
            <pc:docMk/>
            <pc:sldMk cId="0" sldId="261"/>
            <ac:spMk id="3" creationId="{923E4DEA-B492-BD57-A62A-2EB81CA1C56A}"/>
          </ac:spMkLst>
        </pc:spChg>
        <pc:spChg chg="add del">
          <ac:chgData name="Ryan W" userId="44da22fa004e43bd" providerId="Windows Live" clId="Web-{BA05C9A4-6F5E-421F-BBFC-CB975C3C6386}" dt="2025-04-04T22:34:45.607" v="205"/>
          <ac:spMkLst>
            <pc:docMk/>
            <pc:sldMk cId="0" sldId="261"/>
            <ac:spMk id="5" creationId="{7E4D23A2-F405-67A1-2A1D-FFF4341DFB61}"/>
          </ac:spMkLst>
        </pc:spChg>
        <pc:spChg chg="add del mod">
          <ac:chgData name="Ryan W" userId="44da22fa004e43bd" providerId="Windows Live" clId="Web-{BA05C9A4-6F5E-421F-BBFC-CB975C3C6386}" dt="2025-04-04T22:35:07.404" v="210"/>
          <ac:spMkLst>
            <pc:docMk/>
            <pc:sldMk cId="0" sldId="261"/>
            <ac:spMk id="7" creationId="{D106B726-815F-A866-85DA-1F38BE9AA57A}"/>
          </ac:spMkLst>
        </pc:spChg>
        <pc:spChg chg="add">
          <ac:chgData name="Ryan W" userId="44da22fa004e43bd" providerId="Windows Live" clId="Web-{BA05C9A4-6F5E-421F-BBFC-CB975C3C6386}" dt="2025-04-04T22:35:03.545" v="208"/>
          <ac:spMkLst>
            <pc:docMk/>
            <pc:sldMk cId="0" sldId="261"/>
            <ac:spMk id="9" creationId="{DB5FD355-3848-525E-24C2-3197845E08D7}"/>
          </ac:spMkLst>
        </pc:spChg>
        <pc:spChg chg="del mod ord">
          <ac:chgData name="Ryan W" userId="44da22fa004e43bd" providerId="Windows Live" clId="Web-{BA05C9A4-6F5E-421F-BBFC-CB975C3C6386}" dt="2025-04-04T22:34:34.513" v="202"/>
          <ac:spMkLst>
            <pc:docMk/>
            <pc:sldMk cId="0" sldId="261"/>
            <ac:spMk id="121" creationId="{00000000-0000-0000-0000-000000000000}"/>
          </ac:spMkLst>
        </pc:spChg>
        <pc:spChg chg="del mod ord">
          <ac:chgData name="Ryan W" userId="44da22fa004e43bd" providerId="Windows Live" clId="Web-{BA05C9A4-6F5E-421F-BBFC-CB975C3C6386}" dt="2025-04-04T22:34:55.560" v="207"/>
          <ac:spMkLst>
            <pc:docMk/>
            <pc:sldMk cId="0" sldId="261"/>
            <ac:spMk id="123" creationId="{00000000-0000-0000-0000-000000000000}"/>
          </ac:spMkLst>
        </pc:spChg>
      </pc:sldChg>
      <pc:sldChg chg="modSp mod setBg modClrScheme chgLayout">
        <pc:chgData name="Ryan W" userId="44da22fa004e43bd" providerId="Windows Live" clId="Web-{BA05C9A4-6F5E-421F-BBFC-CB975C3C6386}" dt="2025-04-04T22:36:15.812" v="225" actId="1076"/>
        <pc:sldMkLst>
          <pc:docMk/>
          <pc:sldMk cId="0" sldId="262"/>
        </pc:sldMkLst>
        <pc:spChg chg="mod ord">
          <ac:chgData name="Ryan W" userId="44da22fa004e43bd" providerId="Windows Live" clId="Web-{BA05C9A4-6F5E-421F-BBFC-CB975C3C6386}" dt="2025-04-04T22:35:18.342" v="211" actId="1076"/>
          <ac:spMkLst>
            <pc:docMk/>
            <pc:sldMk cId="0" sldId="262"/>
            <ac:spMk id="128" creationId="{00000000-0000-0000-0000-000000000000}"/>
          </ac:spMkLst>
        </pc:spChg>
        <pc:spChg chg="mod ord">
          <ac:chgData name="Ryan W" userId="44da22fa004e43bd" providerId="Windows Live" clId="Web-{BA05C9A4-6F5E-421F-BBFC-CB975C3C6386}" dt="2025-04-04T22:36:15.812" v="225" actId="1076"/>
          <ac:spMkLst>
            <pc:docMk/>
            <pc:sldMk cId="0" sldId="262"/>
            <ac:spMk id="129" creationId="{00000000-0000-0000-0000-000000000000}"/>
          </ac:spMkLst>
        </pc:spChg>
      </pc:sldChg>
      <pc:sldChg chg="modSp mod setBg modClrScheme chgLayout">
        <pc:chgData name="Ryan W" userId="44da22fa004e43bd" providerId="Windows Live" clId="Web-{BA05C9A4-6F5E-421F-BBFC-CB975C3C6386}" dt="2025-04-04T22:29:32.102" v="166" actId="1076"/>
        <pc:sldMkLst>
          <pc:docMk/>
          <pc:sldMk cId="0" sldId="263"/>
        </pc:sldMkLst>
        <pc:spChg chg="mod ord">
          <ac:chgData name="Ryan W" userId="44da22fa004e43bd" providerId="Windows Live" clId="Web-{BA05C9A4-6F5E-421F-BBFC-CB975C3C6386}" dt="2025-04-04T22:29:32.102" v="166" actId="1076"/>
          <ac:spMkLst>
            <pc:docMk/>
            <pc:sldMk cId="0" sldId="263"/>
            <ac:spMk id="135" creationId="{00000000-0000-0000-0000-000000000000}"/>
          </ac:spMkLst>
        </pc:spChg>
      </pc:sldChg>
      <pc:sldChg chg="addSp delSp modSp add del">
        <pc:chgData name="Ryan W" userId="44da22fa004e43bd" providerId="Windows Live" clId="Web-{BA05C9A4-6F5E-421F-BBFC-CB975C3C6386}" dt="2025-04-04T22:21:22.499" v="95"/>
        <pc:sldMkLst>
          <pc:docMk/>
          <pc:sldMk cId="1931470074" sldId="264"/>
        </pc:sldMkLst>
        <pc:spChg chg="del">
          <ac:chgData name="Ryan W" userId="44da22fa004e43bd" providerId="Windows Live" clId="Web-{BA05C9A4-6F5E-421F-BBFC-CB975C3C6386}" dt="2025-04-04T22:20:33.842" v="20"/>
          <ac:spMkLst>
            <pc:docMk/>
            <pc:sldMk cId="1931470074" sldId="264"/>
            <ac:spMk id="2" creationId="{B752A5FA-4DAD-37AE-AAE7-10FCB09E2F10}"/>
          </ac:spMkLst>
        </pc:spChg>
        <pc:spChg chg="mod">
          <ac:chgData name="Ryan W" userId="44da22fa004e43bd" providerId="Windows Live" clId="Web-{BA05C9A4-6F5E-421F-BBFC-CB975C3C6386}" dt="2025-04-04T22:20:33.108" v="17"/>
          <ac:spMkLst>
            <pc:docMk/>
            <pc:sldMk cId="1931470074" sldId="264"/>
            <ac:spMk id="3" creationId="{B5990879-74FC-D957-5F90-B61E1179D731}"/>
          </ac:spMkLst>
        </pc:spChg>
        <pc:spChg chg="mod">
          <ac:chgData name="Ryan W" userId="44da22fa004e43bd" providerId="Windows Live" clId="Web-{BA05C9A4-6F5E-421F-BBFC-CB975C3C6386}" dt="2025-04-04T22:20:33.108" v="16"/>
          <ac:spMkLst>
            <pc:docMk/>
            <pc:sldMk cId="1931470074" sldId="264"/>
            <ac:spMk id="4" creationId="{7E6BFFC4-7393-44B8-CD04-08B3A7BB8087}"/>
          </ac:spMkLst>
        </pc:spChg>
        <pc:spChg chg="mod">
          <ac:chgData name="Ryan W" userId="44da22fa004e43bd" providerId="Windows Live" clId="Web-{BA05C9A4-6F5E-421F-BBFC-CB975C3C6386}" dt="2025-04-04T22:20:33.124" v="18"/>
          <ac:spMkLst>
            <pc:docMk/>
            <pc:sldMk cId="1931470074" sldId="264"/>
            <ac:spMk id="5" creationId="{07E0A25F-266E-FD7E-1FD1-A40968E41104}"/>
          </ac:spMkLst>
        </pc:spChg>
        <pc:spChg chg="mod">
          <ac:chgData name="Ryan W" userId="44da22fa004e43bd" providerId="Windows Live" clId="Web-{BA05C9A4-6F5E-421F-BBFC-CB975C3C6386}" dt="2025-04-04T22:20:33.124" v="19"/>
          <ac:spMkLst>
            <pc:docMk/>
            <pc:sldMk cId="1931470074" sldId="264"/>
            <ac:spMk id="7" creationId="{05619124-EB7C-976E-0E98-8D5C5E160B7E}"/>
          </ac:spMkLst>
        </pc:spChg>
        <pc:picChg chg="add mod ord">
          <ac:chgData name="Ryan W" userId="44da22fa004e43bd" providerId="Windows Live" clId="Web-{BA05C9A4-6F5E-421F-BBFC-CB975C3C6386}" dt="2025-04-04T22:20:33.842" v="20"/>
          <ac:picMkLst>
            <pc:docMk/>
            <pc:sldMk cId="1931470074" sldId="264"/>
            <ac:picMk id="8" creationId="{8B8A2F03-A208-707F-B2BC-90DDF589B1FE}"/>
          </ac:picMkLst>
        </pc:picChg>
      </pc:sldChg>
      <pc:sldChg chg="new del">
        <pc:chgData name="Ryan W" userId="44da22fa004e43bd" providerId="Windows Live" clId="Web-{BA05C9A4-6F5E-421F-BBFC-CB975C3C6386}" dt="2025-04-04T22:28:04.038" v="148"/>
        <pc:sldMkLst>
          <pc:docMk/>
          <pc:sldMk cId="3859191767" sldId="264"/>
        </pc:sldMkLst>
      </pc:sldChg>
      <pc:sldChg chg="addSp delSp modSp add del replId">
        <pc:chgData name="Ryan W" userId="44da22fa004e43bd" providerId="Windows Live" clId="Web-{BA05C9A4-6F5E-421F-BBFC-CB975C3C6386}" dt="2025-04-04T22:30:30.431" v="176"/>
        <pc:sldMkLst>
          <pc:docMk/>
          <pc:sldMk cId="874015860" sldId="265"/>
        </pc:sldMkLst>
        <pc:spChg chg="add del">
          <ac:chgData name="Ryan W" userId="44da22fa004e43bd" providerId="Windows Live" clId="Web-{BA05C9A4-6F5E-421F-BBFC-CB975C3C6386}" dt="2025-04-04T22:28:19.585" v="152"/>
          <ac:spMkLst>
            <pc:docMk/>
            <pc:sldMk cId="874015860" sldId="265"/>
            <ac:spMk id="3" creationId="{BDC5FD64-476B-F147-BA3B-0F365E918ECD}"/>
          </ac:spMkLst>
        </pc:spChg>
        <pc:spChg chg="mod">
          <ac:chgData name="Ryan W" userId="44da22fa004e43bd" providerId="Windows Live" clId="Web-{BA05C9A4-6F5E-421F-BBFC-CB975C3C6386}" dt="2025-04-04T22:29:01.117" v="165"/>
          <ac:spMkLst>
            <pc:docMk/>
            <pc:sldMk cId="874015860" sldId="265"/>
            <ac:spMk id="74" creationId="{100913D3-C4D9-42C0-9698-FF5EE9DFC1FD}"/>
          </ac:spMkLst>
        </pc:spChg>
      </pc:sldChg>
      <pc:sldChg chg="addSp delSp modSp new del">
        <pc:chgData name="Ryan W" userId="44da22fa004e43bd" providerId="Windows Live" clId="Web-{BA05C9A4-6F5E-421F-BBFC-CB975C3C6386}" dt="2025-04-04T22:21:18.828" v="89"/>
        <pc:sldMkLst>
          <pc:docMk/>
          <pc:sldMk cId="2187269620" sldId="265"/>
        </pc:sldMkLst>
        <pc:spChg chg="mod">
          <ac:chgData name="Ryan W" userId="44da22fa004e43bd" providerId="Windows Live" clId="Web-{BA05C9A4-6F5E-421F-BBFC-CB975C3C6386}" dt="2025-04-04T22:20:42.530" v="84"/>
          <ac:spMkLst>
            <pc:docMk/>
            <pc:sldMk cId="2187269620" sldId="265"/>
            <ac:spMk id="4" creationId="{BB82830B-8F0C-88D6-4A39-54FDF05A531D}"/>
          </ac:spMkLst>
        </pc:spChg>
        <pc:spChg chg="del">
          <ac:chgData name="Ryan W" userId="44da22fa004e43bd" providerId="Windows Live" clId="Web-{BA05C9A4-6F5E-421F-BBFC-CB975C3C6386}" dt="2025-04-04T22:20:48.577" v="88"/>
          <ac:spMkLst>
            <pc:docMk/>
            <pc:sldMk cId="2187269620" sldId="265"/>
            <ac:spMk id="6" creationId="{D32E6A54-FA73-78F8-6F97-5E536EBF64B4}"/>
          </ac:spMkLst>
        </pc:spChg>
        <pc:spChg chg="mod">
          <ac:chgData name="Ryan W" userId="44da22fa004e43bd" providerId="Windows Live" clId="Web-{BA05C9A4-6F5E-421F-BBFC-CB975C3C6386}" dt="2025-04-04T22:20:42.530" v="83"/>
          <ac:spMkLst>
            <pc:docMk/>
            <pc:sldMk cId="2187269620" sldId="265"/>
            <ac:spMk id="7" creationId="{1392301D-916D-A24A-03D1-727C0222AB67}"/>
          </ac:spMkLst>
        </pc:spChg>
        <pc:picChg chg="add mod ord">
          <ac:chgData name="Ryan W" userId="44da22fa004e43bd" providerId="Windows Live" clId="Web-{BA05C9A4-6F5E-421F-BBFC-CB975C3C6386}" dt="2025-04-04T22:20:48.577" v="88"/>
          <ac:picMkLst>
            <pc:docMk/>
            <pc:sldMk cId="2187269620" sldId="265"/>
            <ac:picMk id="8" creationId="{FF6CEAEC-97D2-BEDA-0C13-F8DB4A284D70}"/>
          </ac:picMkLst>
        </pc:picChg>
      </pc:sldChg>
      <pc:sldChg chg="modSp add ord replId">
        <pc:chgData name="Ryan W" userId="44da22fa004e43bd" providerId="Windows Live" clId="Web-{BA05C9A4-6F5E-421F-BBFC-CB975C3C6386}" dt="2025-04-04T22:30:38.118" v="178"/>
        <pc:sldMkLst>
          <pc:docMk/>
          <pc:sldMk cId="1144735647" sldId="266"/>
        </pc:sldMkLst>
        <pc:spChg chg="mod">
          <ac:chgData name="Ryan W" userId="44da22fa004e43bd" providerId="Windows Live" clId="Web-{BA05C9A4-6F5E-421F-BBFC-CB975C3C6386}" dt="2025-04-04T22:30:21.056" v="174"/>
          <ac:spMkLst>
            <pc:docMk/>
            <pc:sldMk cId="1144735647" sldId="266"/>
            <ac:spMk id="136" creationId="{FB40ED4A-767F-9A98-A3FA-91894BBC1251}"/>
          </ac:spMkLst>
        </pc:spChg>
        <pc:spChg chg="mod">
          <ac:chgData name="Ryan W" userId="44da22fa004e43bd" providerId="Windows Live" clId="Web-{BA05C9A4-6F5E-421F-BBFC-CB975C3C6386}" dt="2025-04-04T22:30:03.258" v="172"/>
          <ac:spMkLst>
            <pc:docMk/>
            <pc:sldMk cId="1144735647" sldId="266"/>
            <ac:spMk id="142" creationId="{5B77D0C1-E945-3AFD-A7D9-EC0E7B1C666D}"/>
          </ac:spMkLst>
        </pc:spChg>
      </pc:sldChg>
      <pc:sldChg chg="add del replId">
        <pc:chgData name="Ryan W" userId="44da22fa004e43bd" providerId="Windows Live" clId="Web-{BA05C9A4-6F5E-421F-BBFC-CB975C3C6386}" dt="2025-04-04T22:28:12.382" v="150"/>
        <pc:sldMkLst>
          <pc:docMk/>
          <pc:sldMk cId="2346178376" sldId="266"/>
        </pc:sldMkLst>
      </pc:sldChg>
      <pc:sldChg chg="modSp new del">
        <pc:chgData name="Ryan W" userId="44da22fa004e43bd" providerId="Windows Live" clId="Web-{BA05C9A4-6F5E-421F-BBFC-CB975C3C6386}" dt="2025-04-04T22:21:20.874" v="91"/>
        <pc:sldMkLst>
          <pc:docMk/>
          <pc:sldMk cId="4094527173" sldId="266"/>
        </pc:sldMkLst>
        <pc:spChg chg="mod">
          <ac:chgData name="Ryan W" userId="44da22fa004e43bd" providerId="Windows Live" clId="Web-{BA05C9A4-6F5E-421F-BBFC-CB975C3C6386}" dt="2025-04-04T22:20:39.389" v="51"/>
          <ac:spMkLst>
            <pc:docMk/>
            <pc:sldMk cId="4094527173" sldId="266"/>
            <ac:spMk id="3" creationId="{B28C74D7-1D4D-1543-5FAD-E9E5BE2B3DDB}"/>
          </ac:spMkLst>
        </pc:spChg>
        <pc:spChg chg="mod">
          <ac:chgData name="Ryan W" userId="44da22fa004e43bd" providerId="Windows Live" clId="Web-{BA05C9A4-6F5E-421F-BBFC-CB975C3C6386}" dt="2025-04-04T22:20:39.405" v="52"/>
          <ac:spMkLst>
            <pc:docMk/>
            <pc:sldMk cId="4094527173" sldId="266"/>
            <ac:spMk id="4" creationId="{1A4A8CC9-F55C-0703-0CF5-522A042F1144}"/>
          </ac:spMkLst>
        </pc:spChg>
      </pc:sldChg>
      <pc:sldChg chg="modSp add ord replId">
        <pc:chgData name="Ryan W" userId="44da22fa004e43bd" providerId="Windows Live" clId="Web-{BA05C9A4-6F5E-421F-BBFC-CB975C3C6386}" dt="2025-04-04T22:30:56.416" v="182"/>
        <pc:sldMkLst>
          <pc:docMk/>
          <pc:sldMk cId="1959446180" sldId="267"/>
        </pc:sldMkLst>
        <pc:spChg chg="mod">
          <ac:chgData name="Ryan W" userId="44da22fa004e43bd" providerId="Windows Live" clId="Web-{BA05C9A4-6F5E-421F-BBFC-CB975C3C6386}" dt="2025-04-04T22:30:56.416" v="182"/>
          <ac:spMkLst>
            <pc:docMk/>
            <pc:sldMk cId="1959446180" sldId="267"/>
            <ac:spMk id="142" creationId="{AB69EDDC-8B43-2BD7-C2F5-90807C4A2B55}"/>
          </ac:spMkLst>
        </pc:spChg>
      </pc:sldChg>
      <pc:sldChg chg="addSp delSp modSp new del">
        <pc:chgData name="Ryan W" userId="44da22fa004e43bd" providerId="Windows Live" clId="Web-{BA05C9A4-6F5E-421F-BBFC-CB975C3C6386}" dt="2025-04-04T22:21:21.234" v="92"/>
        <pc:sldMkLst>
          <pc:docMk/>
          <pc:sldMk cId="2952920830" sldId="267"/>
        </pc:sldMkLst>
        <pc:spChg chg="mod">
          <ac:chgData name="Ryan W" userId="44da22fa004e43bd" providerId="Windows Live" clId="Web-{BA05C9A4-6F5E-421F-BBFC-CB975C3C6386}" dt="2025-04-04T22:20:38.577" v="44"/>
          <ac:spMkLst>
            <pc:docMk/>
            <pc:sldMk cId="2952920830" sldId="267"/>
            <ac:spMk id="4" creationId="{050214D0-288B-C576-8A0D-52427BBB43A6}"/>
          </ac:spMkLst>
        </pc:spChg>
        <pc:spChg chg="del">
          <ac:chgData name="Ryan W" userId="44da22fa004e43bd" providerId="Windows Live" clId="Web-{BA05C9A4-6F5E-421F-BBFC-CB975C3C6386}" dt="2025-04-04T22:20:47.233" v="87"/>
          <ac:spMkLst>
            <pc:docMk/>
            <pc:sldMk cId="2952920830" sldId="267"/>
            <ac:spMk id="6" creationId="{CDFCC3E7-8E5E-77B4-E16E-F3338E29AEE9}"/>
          </ac:spMkLst>
        </pc:spChg>
        <pc:spChg chg="mod">
          <ac:chgData name="Ryan W" userId="44da22fa004e43bd" providerId="Windows Live" clId="Web-{BA05C9A4-6F5E-421F-BBFC-CB975C3C6386}" dt="2025-04-04T22:20:38.561" v="43"/>
          <ac:spMkLst>
            <pc:docMk/>
            <pc:sldMk cId="2952920830" sldId="267"/>
            <ac:spMk id="7" creationId="{EAA76363-FC0E-0E83-072D-EAB246250A97}"/>
          </ac:spMkLst>
        </pc:spChg>
        <pc:picChg chg="add mod ord">
          <ac:chgData name="Ryan W" userId="44da22fa004e43bd" providerId="Windows Live" clId="Web-{BA05C9A4-6F5E-421F-BBFC-CB975C3C6386}" dt="2025-04-04T22:20:47.233" v="87"/>
          <ac:picMkLst>
            <pc:docMk/>
            <pc:sldMk cId="2952920830" sldId="267"/>
            <ac:picMk id="8" creationId="{F3A0D596-8E4C-2DEB-AC58-049E21D395E0}"/>
          </ac:picMkLst>
        </pc:picChg>
      </pc:sldChg>
      <pc:sldChg chg="addSp delSp modSp new del">
        <pc:chgData name="Ryan W" userId="44da22fa004e43bd" providerId="Windows Live" clId="Web-{BA05C9A4-6F5E-421F-BBFC-CB975C3C6386}" dt="2025-04-04T22:21:21.703" v="93"/>
        <pc:sldMkLst>
          <pc:docMk/>
          <pc:sldMk cId="73242966" sldId="268"/>
        </pc:sldMkLst>
        <pc:spChg chg="del">
          <ac:chgData name="Ryan W" userId="44da22fa004e43bd" providerId="Windows Live" clId="Web-{BA05C9A4-6F5E-421F-BBFC-CB975C3C6386}" dt="2025-04-04T22:20:46.014" v="86"/>
          <ac:spMkLst>
            <pc:docMk/>
            <pc:sldMk cId="73242966" sldId="268"/>
            <ac:spMk id="3" creationId="{D350EEAF-CA5C-1D08-F78E-B239007CBCE3}"/>
          </ac:spMkLst>
        </pc:spChg>
        <pc:spChg chg="mod">
          <ac:chgData name="Ryan W" userId="44da22fa004e43bd" providerId="Windows Live" clId="Web-{BA05C9A4-6F5E-421F-BBFC-CB975C3C6386}" dt="2025-04-04T22:20:37.061" v="36"/>
          <ac:spMkLst>
            <pc:docMk/>
            <pc:sldMk cId="73242966" sldId="268"/>
            <ac:spMk id="4" creationId="{14333B0E-B831-1B14-0E53-72742CB810E4}"/>
          </ac:spMkLst>
        </pc:spChg>
        <pc:spChg chg="mod">
          <ac:chgData name="Ryan W" userId="44da22fa004e43bd" providerId="Windows Live" clId="Web-{BA05C9A4-6F5E-421F-BBFC-CB975C3C6386}" dt="2025-04-04T22:20:37.077" v="37"/>
          <ac:spMkLst>
            <pc:docMk/>
            <pc:sldMk cId="73242966" sldId="268"/>
            <ac:spMk id="7" creationId="{2BFFB519-ED11-A042-6B9B-DB0AD0E9DBCD}"/>
          </ac:spMkLst>
        </pc:spChg>
        <pc:picChg chg="add mod ord">
          <ac:chgData name="Ryan W" userId="44da22fa004e43bd" providerId="Windows Live" clId="Web-{BA05C9A4-6F5E-421F-BBFC-CB975C3C6386}" dt="2025-04-04T22:20:46.014" v="86"/>
          <ac:picMkLst>
            <pc:docMk/>
            <pc:sldMk cId="73242966" sldId="268"/>
            <ac:picMk id="10" creationId="{565DD52C-68A7-1261-AE84-0B030F450EFC}"/>
          </ac:picMkLst>
        </pc:picChg>
      </pc:sldChg>
      <pc:sldChg chg="addSp delSp modSp new del">
        <pc:chgData name="Ryan W" userId="44da22fa004e43bd" providerId="Windows Live" clId="Web-{BA05C9A4-6F5E-421F-BBFC-CB975C3C6386}" dt="2025-04-04T22:21:22.093" v="94"/>
        <pc:sldMkLst>
          <pc:docMk/>
          <pc:sldMk cId="3405140474" sldId="269"/>
        </pc:sldMkLst>
        <pc:spChg chg="mod">
          <ac:chgData name="Ryan W" userId="44da22fa004e43bd" providerId="Windows Live" clId="Web-{BA05C9A4-6F5E-421F-BBFC-CB975C3C6386}" dt="2025-04-04T22:20:36.155" v="28"/>
          <ac:spMkLst>
            <pc:docMk/>
            <pc:sldMk cId="3405140474" sldId="269"/>
            <ac:spMk id="4" creationId="{7DA83B7A-DDD1-4753-A245-CB3EAF12A8D5}"/>
          </ac:spMkLst>
        </pc:spChg>
        <pc:spChg chg="del">
          <ac:chgData name="Ryan W" userId="44da22fa004e43bd" providerId="Windows Live" clId="Web-{BA05C9A4-6F5E-421F-BBFC-CB975C3C6386}" dt="2025-04-04T22:20:44.639" v="85"/>
          <ac:spMkLst>
            <pc:docMk/>
            <pc:sldMk cId="3405140474" sldId="269"/>
            <ac:spMk id="6" creationId="{CDB3B864-A30C-648D-EBA2-CC3999C89550}"/>
          </ac:spMkLst>
        </pc:spChg>
        <pc:spChg chg="mod">
          <ac:chgData name="Ryan W" userId="44da22fa004e43bd" providerId="Windows Live" clId="Web-{BA05C9A4-6F5E-421F-BBFC-CB975C3C6386}" dt="2025-04-04T22:20:36.155" v="27"/>
          <ac:spMkLst>
            <pc:docMk/>
            <pc:sldMk cId="3405140474" sldId="269"/>
            <ac:spMk id="7" creationId="{82CF2BA9-70A5-7C2F-47C9-19A07E2FB515}"/>
          </ac:spMkLst>
        </pc:spChg>
        <pc:picChg chg="add mod ord">
          <ac:chgData name="Ryan W" userId="44da22fa004e43bd" providerId="Windows Live" clId="Web-{BA05C9A4-6F5E-421F-BBFC-CB975C3C6386}" dt="2025-04-04T22:20:44.639" v="85"/>
          <ac:picMkLst>
            <pc:docMk/>
            <pc:sldMk cId="3405140474" sldId="269"/>
            <ac:picMk id="8" creationId="{7D04FF3B-56DC-551C-3433-24BE8879B2CA}"/>
          </ac:picMkLst>
        </pc:picChg>
      </pc:sldChg>
      <pc:sldChg chg="modSp add del">
        <pc:chgData name="Ryan W" userId="44da22fa004e43bd" providerId="Windows Live" clId="Web-{BA05C9A4-6F5E-421F-BBFC-CB975C3C6386}" dt="2025-04-04T22:21:19.656" v="90"/>
        <pc:sldMkLst>
          <pc:docMk/>
          <pc:sldMk cId="3575459992" sldId="270"/>
        </pc:sldMkLst>
        <pc:spChg chg="mod">
          <ac:chgData name="Ryan W" userId="44da22fa004e43bd" providerId="Windows Live" clId="Web-{BA05C9A4-6F5E-421F-BBFC-CB975C3C6386}" dt="2025-04-04T22:20:41.108" v="65"/>
          <ac:spMkLst>
            <pc:docMk/>
            <pc:sldMk cId="3575459992" sldId="270"/>
            <ac:spMk id="3" creationId="{00000000-0000-0000-0000-000000000000}"/>
          </ac:spMkLst>
        </pc:spChg>
        <pc:spChg chg="mod">
          <ac:chgData name="Ryan W" userId="44da22fa004e43bd" providerId="Windows Live" clId="Web-{BA05C9A4-6F5E-421F-BBFC-CB975C3C6386}" dt="2025-04-04T22:20:41.124" v="68"/>
          <ac:spMkLst>
            <pc:docMk/>
            <pc:sldMk cId="3575459992" sldId="270"/>
            <ac:spMk id="5" creationId="{00000000-0000-0000-0000-000000000000}"/>
          </ac:spMkLst>
        </pc:spChg>
        <pc:spChg chg="mod">
          <ac:chgData name="Ryan W" userId="44da22fa004e43bd" providerId="Windows Live" clId="Web-{BA05C9A4-6F5E-421F-BBFC-CB975C3C6386}" dt="2025-04-04T22:20:41.483" v="77"/>
          <ac:spMkLst>
            <pc:docMk/>
            <pc:sldMk cId="3575459992" sldId="270"/>
            <ac:spMk id="25" creationId="{00000000-0000-0000-0000-000000000000}"/>
          </ac:spMkLst>
        </pc:spChg>
      </pc:sldChg>
      <pc:sldMasterChg chg="del delSldLayout">
        <pc:chgData name="Ryan W" userId="44da22fa004e43bd" providerId="Windows Live" clId="Web-{BA05C9A4-6F5E-421F-BBFC-CB975C3C6386}" dt="2025-04-04T22:22:38.454" v="96"/>
        <pc:sldMasterMkLst>
          <pc:docMk/>
          <pc:sldMasterMk cId="0" sldId="2147483659"/>
        </pc:sldMasterMkLst>
        <pc:sldLayoutChg chg="del">
          <pc:chgData name="Ryan W" userId="44da22fa004e43bd" providerId="Windows Live" clId="Web-{BA05C9A4-6F5E-421F-BBFC-CB975C3C6386}" dt="2025-04-04T22:22:38.454" v="96"/>
          <pc:sldLayoutMkLst>
            <pc:docMk/>
            <pc:sldMasterMk cId="0" sldId="2147483659"/>
            <pc:sldLayoutMk cId="0" sldId="2147483648"/>
          </pc:sldLayoutMkLst>
        </pc:sldLayoutChg>
        <pc:sldLayoutChg chg="del">
          <pc:chgData name="Ryan W" userId="44da22fa004e43bd" providerId="Windows Live" clId="Web-{BA05C9A4-6F5E-421F-BBFC-CB975C3C6386}" dt="2025-04-04T22:22:38.454" v="96"/>
          <pc:sldLayoutMkLst>
            <pc:docMk/>
            <pc:sldMasterMk cId="0" sldId="2147483659"/>
            <pc:sldLayoutMk cId="0" sldId="2147483649"/>
          </pc:sldLayoutMkLst>
        </pc:sldLayoutChg>
        <pc:sldLayoutChg chg="del">
          <pc:chgData name="Ryan W" userId="44da22fa004e43bd" providerId="Windows Live" clId="Web-{BA05C9A4-6F5E-421F-BBFC-CB975C3C6386}" dt="2025-04-04T22:22:38.454" v="96"/>
          <pc:sldLayoutMkLst>
            <pc:docMk/>
            <pc:sldMasterMk cId="0" sldId="2147483659"/>
            <pc:sldLayoutMk cId="0" sldId="2147483650"/>
          </pc:sldLayoutMkLst>
        </pc:sldLayoutChg>
        <pc:sldLayoutChg chg="del">
          <pc:chgData name="Ryan W" userId="44da22fa004e43bd" providerId="Windows Live" clId="Web-{BA05C9A4-6F5E-421F-BBFC-CB975C3C6386}" dt="2025-04-04T22:22:38.454" v="96"/>
          <pc:sldLayoutMkLst>
            <pc:docMk/>
            <pc:sldMasterMk cId="0" sldId="2147483659"/>
            <pc:sldLayoutMk cId="0" sldId="2147483651"/>
          </pc:sldLayoutMkLst>
        </pc:sldLayoutChg>
        <pc:sldLayoutChg chg="del">
          <pc:chgData name="Ryan W" userId="44da22fa004e43bd" providerId="Windows Live" clId="Web-{BA05C9A4-6F5E-421F-BBFC-CB975C3C6386}" dt="2025-04-04T22:22:38.454" v="96"/>
          <pc:sldLayoutMkLst>
            <pc:docMk/>
            <pc:sldMasterMk cId="0" sldId="2147483659"/>
            <pc:sldLayoutMk cId="0" sldId="2147483652"/>
          </pc:sldLayoutMkLst>
        </pc:sldLayoutChg>
        <pc:sldLayoutChg chg="del">
          <pc:chgData name="Ryan W" userId="44da22fa004e43bd" providerId="Windows Live" clId="Web-{BA05C9A4-6F5E-421F-BBFC-CB975C3C6386}" dt="2025-04-04T22:22:38.454" v="96"/>
          <pc:sldLayoutMkLst>
            <pc:docMk/>
            <pc:sldMasterMk cId="0" sldId="2147483659"/>
            <pc:sldLayoutMk cId="0" sldId="2147483653"/>
          </pc:sldLayoutMkLst>
        </pc:sldLayoutChg>
        <pc:sldLayoutChg chg="del">
          <pc:chgData name="Ryan W" userId="44da22fa004e43bd" providerId="Windows Live" clId="Web-{BA05C9A4-6F5E-421F-BBFC-CB975C3C6386}" dt="2025-04-04T22:22:38.454" v="96"/>
          <pc:sldLayoutMkLst>
            <pc:docMk/>
            <pc:sldMasterMk cId="0" sldId="2147483659"/>
            <pc:sldLayoutMk cId="0" sldId="2147483654"/>
          </pc:sldLayoutMkLst>
        </pc:sldLayoutChg>
        <pc:sldLayoutChg chg="del">
          <pc:chgData name="Ryan W" userId="44da22fa004e43bd" providerId="Windows Live" clId="Web-{BA05C9A4-6F5E-421F-BBFC-CB975C3C6386}" dt="2025-04-04T22:22:38.454" v="96"/>
          <pc:sldLayoutMkLst>
            <pc:docMk/>
            <pc:sldMasterMk cId="0" sldId="2147483659"/>
            <pc:sldLayoutMk cId="0" sldId="2147483655"/>
          </pc:sldLayoutMkLst>
        </pc:sldLayoutChg>
        <pc:sldLayoutChg chg="del">
          <pc:chgData name="Ryan W" userId="44da22fa004e43bd" providerId="Windows Live" clId="Web-{BA05C9A4-6F5E-421F-BBFC-CB975C3C6386}" dt="2025-04-04T22:22:38.454" v="96"/>
          <pc:sldLayoutMkLst>
            <pc:docMk/>
            <pc:sldMasterMk cId="0" sldId="2147483659"/>
            <pc:sldLayoutMk cId="0" sldId="2147483656"/>
          </pc:sldLayoutMkLst>
        </pc:sldLayoutChg>
        <pc:sldLayoutChg chg="del">
          <pc:chgData name="Ryan W" userId="44da22fa004e43bd" providerId="Windows Live" clId="Web-{BA05C9A4-6F5E-421F-BBFC-CB975C3C6386}" dt="2025-04-04T22:22:38.454" v="96"/>
          <pc:sldLayoutMkLst>
            <pc:docMk/>
            <pc:sldMasterMk cId="0" sldId="2147483659"/>
            <pc:sldLayoutMk cId="0" sldId="2147483657"/>
          </pc:sldLayoutMkLst>
        </pc:sldLayoutChg>
        <pc:sldLayoutChg chg="del">
          <pc:chgData name="Ryan W" userId="44da22fa004e43bd" providerId="Windows Live" clId="Web-{BA05C9A4-6F5E-421F-BBFC-CB975C3C6386}" dt="2025-04-04T22:22:38.454" v="96"/>
          <pc:sldLayoutMkLst>
            <pc:docMk/>
            <pc:sldMasterMk cId="0" sldId="2147483659"/>
            <pc:sldLayoutMk cId="0" sldId="2147483658"/>
          </pc:sldLayoutMkLst>
        </pc:sldLayoutChg>
      </pc:sldMasterChg>
      <pc:sldMasterChg chg="add addSldLayout">
        <pc:chgData name="Ryan W" userId="44da22fa004e43bd" providerId="Windows Live" clId="Web-{BA05C9A4-6F5E-421F-BBFC-CB975C3C6386}" dt="2025-04-04T22:20:33.967" v="21"/>
        <pc:sldMasterMkLst>
          <pc:docMk/>
          <pc:sldMasterMk cId="3196447035" sldId="2147483660"/>
        </pc:sldMasterMkLst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3282473331" sldId="2147483661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2981762647" sldId="2147483662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1270380633" sldId="2147483677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1774813262" sldId="2147483678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3474393961" sldId="2147483679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1459153313" sldId="2147483680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2535422851" sldId="2147483681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3999656802" sldId="2147483682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2187261975" sldId="2147483683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2285404791" sldId="2147483684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1917585566" sldId="2147483685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4059785727" sldId="2147483686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2893245423" sldId="2147483687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2387986896" sldId="2147483688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2920560110" sldId="2147483689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562165496" sldId="2147483690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3777122769" sldId="2147483691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1984547406" sldId="2147483692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859230932" sldId="2147483693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2752192730" sldId="2147483694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1272959380" sldId="2147483695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3103369026" sldId="2147483696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3915258174" sldId="2147483697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2153376647" sldId="2147483698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3435561895" sldId="2147483699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1675689716" sldId="2147483700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2680772438" sldId="2147483701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4215720942" sldId="2147483702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293478149" sldId="2147483703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162104983" sldId="2147483704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2053735867" sldId="2147483705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3182925318" sldId="2147483706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2428473380" sldId="2147483707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4166445593" sldId="2147483708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2432701290" sldId="2147483709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764311171" sldId="2147483710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656226768" sldId="2147483711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2162713217" sldId="2147483712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56088634" sldId="2147483713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3667574597" sldId="2147483714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930280236" sldId="2147483715"/>
          </pc:sldLayoutMkLst>
        </pc:sldLayoutChg>
        <pc:sldLayoutChg chg="add">
          <pc:chgData name="Ryan W" userId="44da22fa004e43bd" providerId="Windows Live" clId="Web-{BA05C9A4-6F5E-421F-BBFC-CB975C3C6386}" dt="2025-04-04T22:20:27.077" v="6"/>
          <pc:sldLayoutMkLst>
            <pc:docMk/>
            <pc:sldMasterMk cId="3196447035" sldId="2147483660"/>
            <pc:sldLayoutMk cId="1561394258" sldId="2147483716"/>
          </pc:sldLayoutMkLst>
        </pc:sldLayoutChg>
        <pc:sldLayoutChg chg="add">
          <pc:chgData name="Ryan W" userId="44da22fa004e43bd" providerId="Windows Live" clId="Web-{BA05C9A4-6F5E-421F-BBFC-CB975C3C6386}" dt="2025-04-04T22:20:33.967" v="21"/>
          <pc:sldLayoutMkLst>
            <pc:docMk/>
            <pc:sldMasterMk cId="3196447035" sldId="2147483660"/>
            <pc:sldLayoutMk cId="848054800" sldId="2147483717"/>
          </pc:sldLayoutMkLst>
        </pc:sldLayoutChg>
      </pc:sldMasterChg>
      <pc:sldMasterChg chg="add del addSldLayout delSldLayout modSldLayout">
        <pc:chgData name="Ryan W" userId="44da22fa004e43bd" providerId="Windows Live" clId="Web-{BA05C9A4-6F5E-421F-BBFC-CB975C3C6386}" dt="2025-04-04T22:23:16.861" v="98"/>
        <pc:sldMasterMkLst>
          <pc:docMk/>
          <pc:sldMasterMk cId="1777422248" sldId="2147483718"/>
        </pc:sldMasterMkLst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1893874702" sldId="2147483719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1559306546" sldId="2147483720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1866519516" sldId="2147483721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299185145" sldId="2147483722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304912609" sldId="2147483723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3607047474" sldId="2147483724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1170856478" sldId="2147483725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2333645509" sldId="2147483726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2273464958" sldId="2147483727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910738089" sldId="2147483728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1542282781" sldId="2147483729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4054744356" sldId="2147483730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2146664113" sldId="2147483731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1421339095" sldId="2147483732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613730936" sldId="2147483733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383518390" sldId="2147483734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3454338184" sldId="2147483735"/>
          </pc:sldLayoutMkLst>
        </pc:sldLayoutChg>
        <pc:sldLayoutChg chg="add del mod replId">
          <pc:chgData name="Ryan W" userId="44da22fa004e43bd" providerId="Windows Live" clId="Web-{BA05C9A4-6F5E-421F-BBFC-CB975C3C6386}" dt="2025-04-04T22:23:16.861" v="98"/>
          <pc:sldLayoutMkLst>
            <pc:docMk/>
            <pc:sldMasterMk cId="1777422248" sldId="2147483718"/>
            <pc:sldLayoutMk cId="4208269402" sldId="2147483736"/>
          </pc:sldLayoutMkLst>
        </pc:sldLayoutChg>
      </pc:sldMasterChg>
      <pc:sldMasterChg chg="add addSldLayout modSldLayout">
        <pc:chgData name="Ryan W" userId="44da22fa004e43bd" providerId="Windows Live" clId="Web-{BA05C9A4-6F5E-421F-BBFC-CB975C3C6386}" dt="2025-04-04T22:23:16.861" v="98"/>
        <pc:sldMasterMkLst>
          <pc:docMk/>
          <pc:sldMasterMk cId="2578583489" sldId="2147483737"/>
        </pc:sldMasterMkLst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3530197876" sldId="2147483738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4147396512" sldId="2147483739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7613301" sldId="2147483740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2221612107" sldId="2147483741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288331809" sldId="2147483742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1232739075" sldId="2147483743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2984723866" sldId="2147483744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1041024708" sldId="2147483745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1588551014" sldId="2147483746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2606538330" sldId="2147483747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897706499" sldId="2147483748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3227565098" sldId="2147483749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2163812134" sldId="2147483750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3579858230" sldId="2147483751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2246797807" sldId="2147483752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3568310686" sldId="2147483753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3646704736" sldId="2147483754"/>
          </pc:sldLayoutMkLst>
        </pc:sldLayoutChg>
        <pc:sldLayoutChg chg="add mod replId">
          <pc:chgData name="Ryan W" userId="44da22fa004e43bd" providerId="Windows Live" clId="Web-{BA05C9A4-6F5E-421F-BBFC-CB975C3C6386}" dt="2025-04-04T22:23:16.861" v="98"/>
          <pc:sldLayoutMkLst>
            <pc:docMk/>
            <pc:sldMasterMk cId="2578583489" sldId="2147483737"/>
            <pc:sldLayoutMk cId="2949824652" sldId="2147483755"/>
          </pc:sldLayoutMkLst>
        </pc:sldLayoutChg>
      </pc:sldMasterChg>
    </pc:docChg>
  </pc:docChgLst>
  <pc:docChgLst>
    <pc:chgData name="Ryan W" userId="44da22fa004e43bd" providerId="Windows Live" clId="Web-{DE5BC967-30C5-488E-8161-C509D4883D7B}"/>
    <pc:docChg chg="modSld">
      <pc:chgData name="Ryan W" userId="44da22fa004e43bd" providerId="Windows Live" clId="Web-{DE5BC967-30C5-488E-8161-C509D4883D7B}" dt="2025-04-05T02:27:56.598" v="2" actId="20577"/>
      <pc:docMkLst>
        <pc:docMk/>
      </pc:docMkLst>
      <pc:sldChg chg="modSp">
        <pc:chgData name="Ryan W" userId="44da22fa004e43bd" providerId="Windows Live" clId="Web-{DE5BC967-30C5-488E-8161-C509D4883D7B}" dt="2025-04-05T02:27:56.598" v="2" actId="20577"/>
        <pc:sldMkLst>
          <pc:docMk/>
          <pc:sldMk cId="0" sldId="263"/>
        </pc:sldMkLst>
        <pc:spChg chg="mod">
          <ac:chgData name="Ryan W" userId="44da22fa004e43bd" providerId="Windows Live" clId="Web-{DE5BC967-30C5-488E-8161-C509D4883D7B}" dt="2025-04-05T02:27:56.598" v="2" actId="20577"/>
          <ac:spMkLst>
            <pc:docMk/>
            <pc:sldMk cId="0" sldId="263"/>
            <ac:spMk id="144" creationId="{00000000-0000-0000-0000-000000000000}"/>
          </ac:spMkLst>
        </pc:spChg>
      </pc:sldChg>
      <pc:sldChg chg="modSp">
        <pc:chgData name="Ryan W" userId="44da22fa004e43bd" providerId="Windows Live" clId="Web-{DE5BC967-30C5-488E-8161-C509D4883D7B}" dt="2025-04-05T02:27:43.222" v="0" actId="20577"/>
        <pc:sldMkLst>
          <pc:docMk/>
          <pc:sldMk cId="1144735647" sldId="266"/>
        </pc:sldMkLst>
        <pc:spChg chg="mod">
          <ac:chgData name="Ryan W" userId="44da22fa004e43bd" providerId="Windows Live" clId="Web-{DE5BC967-30C5-488E-8161-C509D4883D7B}" dt="2025-04-05T02:27:43.222" v="0" actId="20577"/>
          <ac:spMkLst>
            <pc:docMk/>
            <pc:sldMk cId="1144735647" sldId="266"/>
            <ac:spMk id="144" creationId="{2DE09734-C657-2975-5574-A23D069A3E42}"/>
          </ac:spMkLst>
        </pc:spChg>
      </pc:sldChg>
      <pc:sldChg chg="modSp">
        <pc:chgData name="Ryan W" userId="44da22fa004e43bd" providerId="Windows Live" clId="Web-{DE5BC967-30C5-488E-8161-C509D4883D7B}" dt="2025-04-05T02:27:48.519" v="1" actId="20577"/>
        <pc:sldMkLst>
          <pc:docMk/>
          <pc:sldMk cId="1959446180" sldId="267"/>
        </pc:sldMkLst>
        <pc:spChg chg="mod">
          <ac:chgData name="Ryan W" userId="44da22fa004e43bd" providerId="Windows Live" clId="Web-{DE5BC967-30C5-488E-8161-C509D4883D7B}" dt="2025-04-05T02:27:48.519" v="1" actId="20577"/>
          <ac:spMkLst>
            <pc:docMk/>
            <pc:sldMk cId="1959446180" sldId="267"/>
            <ac:spMk id="144" creationId="{F6A8861D-A294-2F12-0F9A-34197E1327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3880c552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3880c552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4635B874-A862-9C19-0811-D0CCBC0ED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865600565_0_19:notes">
            <a:extLst>
              <a:ext uri="{FF2B5EF4-FFF2-40B4-BE49-F238E27FC236}">
                <a16:creationId xmlns:a16="http://schemas.microsoft.com/office/drawing/2014/main" id="{3618A0E1-4CDD-4628-0E2C-E5C0B5C227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865600565_0_19:notes">
            <a:extLst>
              <a:ext uri="{FF2B5EF4-FFF2-40B4-BE49-F238E27FC236}">
                <a16:creationId xmlns:a16="http://schemas.microsoft.com/office/drawing/2014/main" id="{78FAA49A-AD0D-7DBD-0F63-F7174677FF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27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10DF4B3F-4FED-FD18-F2D3-EFE59F0D1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865600565_0_19:notes">
            <a:extLst>
              <a:ext uri="{FF2B5EF4-FFF2-40B4-BE49-F238E27FC236}">
                <a16:creationId xmlns:a16="http://schemas.microsoft.com/office/drawing/2014/main" id="{5B00E790-CE36-9CCD-9478-15AC974CA4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865600565_0_19:notes">
            <a:extLst>
              <a:ext uri="{FF2B5EF4-FFF2-40B4-BE49-F238E27FC236}">
                <a16:creationId xmlns:a16="http://schemas.microsoft.com/office/drawing/2014/main" id="{2BDBEC3C-3924-9C49-2F33-9859712B09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30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3837595f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43837595f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65d83083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65d83083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3837595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43837595f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86560056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86560056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3572"/>
            <a:ext cx="3761184" cy="5147072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035052"/>
            <a:ext cx="6430967" cy="1962149"/>
          </a:xfrm>
        </p:spPr>
        <p:txBody>
          <a:bodyPr anchor="b">
            <a:normAutofit/>
          </a:bodyPr>
          <a:lstStyle>
            <a:lvl1pPr algn="r">
              <a:defRPr sz="10667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2997200"/>
            <a:ext cx="5240734" cy="1041401"/>
          </a:xfrm>
        </p:spPr>
        <p:txBody>
          <a:bodyPr anchor="t">
            <a:normAutofit/>
          </a:bodyPr>
          <a:lstStyle>
            <a:lvl1pPr marL="0" indent="0" algn="r">
              <a:buNone/>
              <a:defRPr sz="3733">
                <a:solidFill>
                  <a:schemeClr val="tx1"/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4412457"/>
            <a:ext cx="324303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9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3549649"/>
            <a:ext cx="7514033" cy="425054"/>
          </a:xfrm>
        </p:spPr>
        <p:txBody>
          <a:bodyPr anchor="b">
            <a:normAutofit/>
          </a:bodyPr>
          <a:lstStyle>
            <a:lvl1pPr algn="ctr">
              <a:defRPr sz="4267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3974702"/>
            <a:ext cx="7514033" cy="370284"/>
          </a:xfrm>
        </p:spPr>
        <p:txBody>
          <a:bodyPr>
            <a:normAutofit/>
          </a:bodyPr>
          <a:lstStyle>
            <a:lvl1pPr marL="0" indent="0" algn="ctr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3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3" cy="2286000"/>
          </a:xfrm>
        </p:spPr>
        <p:txBody>
          <a:bodyPr anchor="ctr">
            <a:normAutofit/>
          </a:bodyPr>
          <a:lstStyle>
            <a:lvl1pPr algn="ctr">
              <a:defRPr sz="5689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0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42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22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5689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2571749"/>
            <a:ext cx="6399611" cy="2857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3200"/>
            </a:lvl1pPr>
            <a:lvl2pPr marL="812810" indent="0">
              <a:buFontTx/>
              <a:buNone/>
              <a:defRPr/>
            </a:lvl2pPr>
            <a:lvl3pPr marL="1625620" indent="0">
              <a:buFontTx/>
              <a:buNone/>
              <a:defRPr/>
            </a:lvl3pPr>
            <a:lvl4pPr marL="2438430" indent="0">
              <a:buFontTx/>
              <a:buNone/>
              <a:defRPr/>
            </a:lvl4pPr>
            <a:lvl5pPr marL="3251241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3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65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2481436"/>
            <a:ext cx="7514032" cy="1101600"/>
          </a:xfrm>
        </p:spPr>
        <p:txBody>
          <a:bodyPr anchor="b">
            <a:normAutofit/>
          </a:bodyPr>
          <a:lstStyle>
            <a:lvl1pPr algn="r">
              <a:defRPr sz="5689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3036"/>
            <a:ext cx="7514033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1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42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22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5689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2914650"/>
            <a:ext cx="7514033" cy="66675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4267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1400"/>
            <a:ext cx="7514033" cy="762000"/>
          </a:xfrm>
        </p:spPr>
        <p:txBody>
          <a:bodyPr anchor="t"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58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4" cy="20454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2628900"/>
            <a:ext cx="7514035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978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97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10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514350"/>
            <a:ext cx="1327777" cy="38290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514350"/>
            <a:ext cx="6014807" cy="382905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0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824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8251DF6-5AD2-ACA8-5899-43F743C66417}"/>
              </a:ext>
            </a:extLst>
          </p:cNvPr>
          <p:cNvSpPr/>
          <p:nvPr userDrawn="1"/>
        </p:nvSpPr>
        <p:spPr>
          <a:xfrm>
            <a:off x="0" y="0"/>
            <a:ext cx="9144000" cy="23145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3C0C18-3CFA-482C-8E5E-2A541D4A1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2264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ID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585" y="4019366"/>
            <a:ext cx="3805701" cy="530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585" y="2571751"/>
            <a:ext cx="8154884" cy="1314818"/>
          </a:xfrm>
        </p:spPr>
        <p:txBody>
          <a:bodyPr anchor="b">
            <a:noAutofit/>
          </a:bodyPr>
          <a:lstStyle>
            <a:lvl1pPr>
              <a:defRPr sz="4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692765-6536-09AA-A0BF-2358E9E5BE5F}"/>
              </a:ext>
            </a:extLst>
          </p:cNvPr>
          <p:cNvCxnSpPr/>
          <p:nvPr userDrawn="1"/>
        </p:nvCxnSpPr>
        <p:spPr>
          <a:xfrm>
            <a:off x="440531" y="2571751"/>
            <a:ext cx="0" cy="131481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73E0654F-4709-9928-E09F-2A00AF817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2012" y="4019366"/>
            <a:ext cx="4031456" cy="530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E027D9-E8BA-AB34-D226-FB323E40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0D6385D-654E-DC48-400B-090D33BE7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CAE9F-16AE-335B-D01B-39C3752803F0}"/>
              </a:ext>
            </a:extLst>
          </p:cNvPr>
          <p:cNvSpPr/>
          <p:nvPr userDrawn="1"/>
        </p:nvSpPr>
        <p:spPr>
          <a:xfrm rot="5400000">
            <a:off x="4527947" y="1556088"/>
            <a:ext cx="88106" cy="1428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282473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00349"/>
            <a:ext cx="41337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96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8251DF6-5AD2-ACA8-5899-43F743C66417}"/>
              </a:ext>
            </a:extLst>
          </p:cNvPr>
          <p:cNvSpPr/>
          <p:nvPr userDrawn="1"/>
        </p:nvSpPr>
        <p:spPr>
          <a:xfrm>
            <a:off x="0" y="0"/>
            <a:ext cx="9144000" cy="4676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585" y="3461209"/>
            <a:ext cx="3805701" cy="530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585" y="1221582"/>
            <a:ext cx="8154884" cy="1851019"/>
          </a:xfrm>
        </p:spPr>
        <p:txBody>
          <a:bodyPr anchor="ctr">
            <a:no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73E0654F-4709-9928-E09F-2A00AF817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2012" y="3461209"/>
            <a:ext cx="4031456" cy="530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E027D9-E8BA-AB34-D226-FB323E40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0D6385D-654E-DC48-400B-090D33BE7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346FEE9-501A-3130-038F-1856FF3A6460}"/>
              </a:ext>
            </a:extLst>
          </p:cNvPr>
          <p:cNvCxnSpPr>
            <a:cxnSpLocks/>
          </p:cNvCxnSpPr>
          <p:nvPr userDrawn="1"/>
        </p:nvCxnSpPr>
        <p:spPr>
          <a:xfrm>
            <a:off x="440531" y="1646240"/>
            <a:ext cx="0" cy="10017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11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8251DF6-5AD2-ACA8-5899-43F743C66417}"/>
              </a:ext>
            </a:extLst>
          </p:cNvPr>
          <p:cNvSpPr/>
          <p:nvPr userDrawn="1"/>
        </p:nvSpPr>
        <p:spPr>
          <a:xfrm>
            <a:off x="0" y="0"/>
            <a:ext cx="9144000" cy="3142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67530F7-C043-4F2D-AA58-B8F8D1238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585" y="3461209"/>
            <a:ext cx="3805701" cy="530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A0E0A3C-AF5E-BB75-6F0A-2D22B84E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585" y="438153"/>
            <a:ext cx="8154884" cy="2298347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73E0654F-4709-9928-E09F-2A00AF817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2012" y="3461209"/>
            <a:ext cx="4031456" cy="530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E027D9-E8BA-AB34-D226-FB323E40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0D6385D-654E-DC48-400B-090D33BE7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CAE9F-16AE-335B-D01B-39C3752803F0}"/>
              </a:ext>
            </a:extLst>
          </p:cNvPr>
          <p:cNvSpPr/>
          <p:nvPr userDrawn="1"/>
        </p:nvSpPr>
        <p:spPr>
          <a:xfrm rot="5400000">
            <a:off x="4527947" y="2472586"/>
            <a:ext cx="88106" cy="1428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432701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6FF304-8F5A-AE9D-9F8A-073146069168}"/>
              </a:ext>
            </a:extLst>
          </p:cNvPr>
          <p:cNvSpPr/>
          <p:nvPr userDrawn="1"/>
        </p:nvSpPr>
        <p:spPr>
          <a:xfrm>
            <a:off x="3059907" y="0"/>
            <a:ext cx="6084094" cy="4676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6" name="Picture Placeholder 11">
            <a:extLst>
              <a:ext uri="{FF2B5EF4-FFF2-40B4-BE49-F238E27FC236}">
                <a16:creationId xmlns:a16="http://schemas.microsoft.com/office/drawing/2014/main" id="{A8355845-DE26-7198-B2CF-7868C1CEAA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6257" y="838200"/>
            <a:ext cx="3953767" cy="3467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ID"/>
          </a:p>
        </p:txBody>
      </p:sp>
      <p:sp>
        <p:nvSpPr>
          <p:cNvPr id="80" name="Text Placeholder 29">
            <a:extLst>
              <a:ext uri="{FF2B5EF4-FFF2-40B4-BE49-F238E27FC236}">
                <a16:creationId xmlns:a16="http://schemas.microsoft.com/office/drawing/2014/main" id="{F86EE282-1EF4-62A2-779C-EB878597B92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920557" y="2865881"/>
            <a:ext cx="3782912" cy="242641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buNone/>
              <a:defRPr sz="1350" b="1">
                <a:solidFill>
                  <a:srgbClr val="FFFFFF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4C3A2759-D421-466C-0049-BF74449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557" y="1114425"/>
            <a:ext cx="3782912" cy="1457325"/>
          </a:xfrm>
        </p:spPr>
        <p:txBody>
          <a:bodyPr anchor="b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41C7500-A827-04B9-B0EF-2DBB9A14BDDD}"/>
              </a:ext>
            </a:extLst>
          </p:cNvPr>
          <p:cNvCxnSpPr>
            <a:cxnSpLocks/>
          </p:cNvCxnSpPr>
          <p:nvPr userDrawn="1"/>
        </p:nvCxnSpPr>
        <p:spPr>
          <a:xfrm>
            <a:off x="4812506" y="1114425"/>
            <a:ext cx="0" cy="1455777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86A68FF5-D245-3670-D1FD-1CBCD14BC34E}"/>
              </a:ext>
            </a:extLst>
          </p:cNvPr>
          <p:cNvSpPr/>
          <p:nvPr userDrawn="1"/>
        </p:nvSpPr>
        <p:spPr>
          <a:xfrm rot="10800000">
            <a:off x="438151" y="1857376"/>
            <a:ext cx="88106" cy="1428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270380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6FF304-8F5A-AE9D-9F8A-073146069168}"/>
              </a:ext>
            </a:extLst>
          </p:cNvPr>
          <p:cNvSpPr/>
          <p:nvPr userDrawn="1"/>
        </p:nvSpPr>
        <p:spPr>
          <a:xfrm>
            <a:off x="440532" y="1216817"/>
            <a:ext cx="8703469" cy="27098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0" name="Text Placeholder 29">
            <a:extLst>
              <a:ext uri="{FF2B5EF4-FFF2-40B4-BE49-F238E27FC236}">
                <a16:creationId xmlns:a16="http://schemas.microsoft.com/office/drawing/2014/main" id="{F86EE282-1EF4-62A2-779C-EB878597B92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13210" y="3480264"/>
            <a:ext cx="7790259" cy="242641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buNone/>
              <a:defRPr sz="1350" b="1">
                <a:solidFill>
                  <a:srgbClr val="FFFFFF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4C3A2759-D421-466C-0049-BF74449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10" y="1842314"/>
            <a:ext cx="7790259" cy="1457325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41C7500-A827-04B9-B0EF-2DBB9A14BDDD}"/>
              </a:ext>
            </a:extLst>
          </p:cNvPr>
          <p:cNvCxnSpPr>
            <a:cxnSpLocks/>
          </p:cNvCxnSpPr>
          <p:nvPr userDrawn="1"/>
        </p:nvCxnSpPr>
        <p:spPr>
          <a:xfrm>
            <a:off x="797719" y="1843088"/>
            <a:ext cx="0" cy="1455777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226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6FF304-8F5A-AE9D-9F8A-073146069168}"/>
              </a:ext>
            </a:extLst>
          </p:cNvPr>
          <p:cNvSpPr/>
          <p:nvPr userDrawn="1"/>
        </p:nvSpPr>
        <p:spPr>
          <a:xfrm>
            <a:off x="440532" y="1216817"/>
            <a:ext cx="8262938" cy="27098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0" name="Text Placeholder 29">
            <a:extLst>
              <a:ext uri="{FF2B5EF4-FFF2-40B4-BE49-F238E27FC236}">
                <a16:creationId xmlns:a16="http://schemas.microsoft.com/office/drawing/2014/main" id="{F86EE282-1EF4-62A2-779C-EB878597B92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77466" y="3358820"/>
            <a:ext cx="7790259" cy="242641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350" b="1">
                <a:solidFill>
                  <a:srgbClr val="FFFFFF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4C3A2759-D421-466C-0049-BF74449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66" y="1720870"/>
            <a:ext cx="7790259" cy="1457325"/>
          </a:xfrm>
        </p:spPr>
        <p:txBody>
          <a:bodyPr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6A6EF3-CA9F-A84F-60F9-29E0269F7913}"/>
              </a:ext>
            </a:extLst>
          </p:cNvPr>
          <p:cNvSpPr/>
          <p:nvPr userDrawn="1"/>
        </p:nvSpPr>
        <p:spPr>
          <a:xfrm rot="5400000">
            <a:off x="4527947" y="3258568"/>
            <a:ext cx="88106" cy="1428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162713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113C14A-F91E-E368-53F3-9FC8BF33B4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4763" y="775335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FF304-8F5A-AE9D-9F8A-073146069168}"/>
              </a:ext>
            </a:extLst>
          </p:cNvPr>
          <p:cNvSpPr/>
          <p:nvPr userDrawn="1"/>
        </p:nvSpPr>
        <p:spPr>
          <a:xfrm>
            <a:off x="0" y="0"/>
            <a:ext cx="3814762" cy="4676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25189" y="775335"/>
            <a:ext cx="4778279" cy="35623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3" y="1757363"/>
            <a:ext cx="2673249" cy="1628775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2070900"/>
            <a:ext cx="0" cy="10017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11B2AFA-044A-C36C-021E-F07CB653D8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14763" y="1236346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E78C0ED6-4AAA-EFB9-FCD1-E8A57F469F1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925189" y="1236346"/>
            <a:ext cx="4778279" cy="35623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77561A31-0F6B-EC29-74AA-F136A20142E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14763" y="1697357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C8C3894D-D32B-CD32-7B1E-F2C516B79D4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925189" y="1697357"/>
            <a:ext cx="4778279" cy="35623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95A56C3A-206F-EAD8-B5FC-BF3EA749704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14763" y="2158367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E7964B58-8A41-D8B1-8EDB-58FCBE0AFBA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925189" y="2158367"/>
            <a:ext cx="4778279" cy="35623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DF3D4D0D-CC8E-E97F-3260-BD47F04F4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14763" y="2619378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57EA9763-E16A-0112-AE6E-C8032ACF532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925189" y="2619378"/>
            <a:ext cx="4778279" cy="35623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50030960-DEAA-31E8-F93C-19C0F3B1119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14763" y="3080389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335EAFCE-8F0D-D52C-3CCA-E88FAB2D578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925189" y="3080389"/>
            <a:ext cx="4778279" cy="35623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6B6646DC-ED17-C9B8-7BAC-C865F485315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14763" y="3541400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4D3773C6-9E41-7F11-9C11-83020A87CE2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925189" y="3541400"/>
            <a:ext cx="4778279" cy="35623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6FEBD0ED-9E29-AAE1-53AD-36C907E671F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814763" y="4002410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69CBBE2-6FC6-E558-760E-5D918AD813E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925189" y="4002410"/>
            <a:ext cx="4778279" cy="35623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93245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60035A9-FF24-F5AF-5182-A3914CCC1030}"/>
              </a:ext>
            </a:extLst>
          </p:cNvPr>
          <p:cNvGrpSpPr/>
          <p:nvPr userDrawn="1"/>
        </p:nvGrpSpPr>
        <p:grpSpPr>
          <a:xfrm flipV="1">
            <a:off x="440531" y="2837140"/>
            <a:ext cx="8262938" cy="1839635"/>
            <a:chOff x="587375" y="3782853"/>
            <a:chExt cx="11017250" cy="24528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41AC7B-FDFF-B7EA-80AB-81299E4C8A1B}"/>
                </a:ext>
              </a:extLst>
            </p:cNvPr>
            <p:cNvSpPr/>
            <p:nvPr userDrawn="1"/>
          </p:nvSpPr>
          <p:spPr>
            <a:xfrm>
              <a:off x="587375" y="3782853"/>
              <a:ext cx="11017250" cy="24528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278148-A0BB-C425-A419-556F60508034}"/>
                </a:ext>
              </a:extLst>
            </p:cNvPr>
            <p:cNvSpPr/>
            <p:nvPr userDrawn="1"/>
          </p:nvSpPr>
          <p:spPr>
            <a:xfrm rot="5400000">
              <a:off x="6037262" y="5224463"/>
              <a:ext cx="117475" cy="19049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113C14A-F91E-E368-53F3-9FC8BF33B4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4763" y="647865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FF304-8F5A-AE9D-9F8A-073146069168}"/>
              </a:ext>
            </a:extLst>
          </p:cNvPr>
          <p:cNvSpPr/>
          <p:nvPr userDrawn="1"/>
        </p:nvSpPr>
        <p:spPr>
          <a:xfrm>
            <a:off x="0" y="438150"/>
            <a:ext cx="3814762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25189" y="647865"/>
            <a:ext cx="4778279" cy="35623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3" y="690563"/>
            <a:ext cx="2760400" cy="1628775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1004100"/>
            <a:ext cx="0" cy="10017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11B2AFA-044A-C36C-021E-F07CB653D8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14763" y="1108876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E78C0ED6-4AAA-EFB9-FCD1-E8A57F469F1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925189" y="1108876"/>
            <a:ext cx="4778279" cy="35623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77561A31-0F6B-EC29-74AA-F136A20142E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14763" y="1569887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C8C3894D-D32B-CD32-7B1E-F2C516B79D4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925189" y="1569887"/>
            <a:ext cx="4778279" cy="35623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95A56C3A-206F-EAD8-B5FC-BF3EA749704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14763" y="2030897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E7964B58-8A41-D8B1-8EDB-58FCBE0AFBA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925189" y="2030897"/>
            <a:ext cx="4778279" cy="35623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7FEAEC78-CBED-438F-1CFE-067AC96B97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8638" y="2925246"/>
            <a:ext cx="8086725" cy="175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104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0FFB1B8D-7AAD-0B62-F76D-6964122D46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7909" y="1623701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C8B15BD3-2A3F-B505-D2C1-0332B34031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298334" y="1574171"/>
            <a:ext cx="5405135" cy="4552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3059907" y="445022"/>
            <a:ext cx="6084093" cy="976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35" y="522665"/>
            <a:ext cx="5405131" cy="821298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90EA30-774B-C58A-0F2E-BA47E1EB0D86}"/>
              </a:ext>
            </a:extLst>
          </p:cNvPr>
          <p:cNvCxnSpPr>
            <a:cxnSpLocks/>
          </p:cNvCxnSpPr>
          <p:nvPr userDrawn="1"/>
        </p:nvCxnSpPr>
        <p:spPr>
          <a:xfrm>
            <a:off x="3190283" y="522665"/>
            <a:ext cx="0" cy="821298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639F1C6C-BB59-58E7-1E81-91812893CE7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87909" y="2246627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2527CCD0-482E-202A-43B0-D766A243E65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298334" y="2197097"/>
            <a:ext cx="5405135" cy="4552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74587298-4FAA-6464-EA9C-B59BE403C6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87909" y="2869553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81B86203-E913-D3E3-6642-EF37EB50794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298334" y="2820023"/>
            <a:ext cx="5405135" cy="4552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E15B20AD-6668-A82D-9445-5A496E722F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187909" y="3492479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D66A7128-1B7C-EA25-B14F-427F785C99E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298334" y="3442949"/>
            <a:ext cx="5405135" cy="4552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2DC4498E-5031-CDF7-F1A6-A4EF750AEAA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187909" y="4115405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A641483-D5A7-E85B-23E4-88F7A9E459A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298334" y="4065875"/>
            <a:ext cx="5405135" cy="4552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F29C0E-E389-C3AB-7738-A08CB4F74F41}"/>
              </a:ext>
            </a:extLst>
          </p:cNvPr>
          <p:cNvSpPr/>
          <p:nvPr userDrawn="1"/>
        </p:nvSpPr>
        <p:spPr>
          <a:xfrm>
            <a:off x="-1" y="438150"/>
            <a:ext cx="2747374" cy="4083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3" name="Picture Placeholder 11">
            <a:extLst>
              <a:ext uri="{FF2B5EF4-FFF2-40B4-BE49-F238E27FC236}">
                <a16:creationId xmlns:a16="http://schemas.microsoft.com/office/drawing/2014/main" id="{9B208A22-0813-6CAE-ECAB-29C5A41BE1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526237"/>
            <a:ext cx="2659267" cy="3906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DA9EEE-E688-859F-C090-FAA63706DA41}"/>
              </a:ext>
            </a:extLst>
          </p:cNvPr>
          <p:cNvSpPr/>
          <p:nvPr userDrawn="1"/>
        </p:nvSpPr>
        <p:spPr>
          <a:xfrm>
            <a:off x="2659267" y="1857376"/>
            <a:ext cx="88106" cy="1428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58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0FFB1B8D-7AAD-0B62-F76D-6964122D46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8959" y="1568143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C8B15BD3-2A3F-B505-D2C1-0332B34031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89385" y="1518613"/>
            <a:ext cx="7914084" cy="4552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440531" y="445022"/>
            <a:ext cx="8703469" cy="800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959" y="508645"/>
            <a:ext cx="8024510" cy="672989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90EA30-774B-C58A-0F2E-BA47E1EB0D86}"/>
              </a:ext>
            </a:extLst>
          </p:cNvPr>
          <p:cNvCxnSpPr>
            <a:cxnSpLocks/>
          </p:cNvCxnSpPr>
          <p:nvPr userDrawn="1"/>
        </p:nvCxnSpPr>
        <p:spPr>
          <a:xfrm>
            <a:off x="570908" y="508645"/>
            <a:ext cx="0" cy="672989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639F1C6C-BB59-58E7-1E81-91812893CE7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8959" y="2191069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2527CCD0-482E-202A-43B0-D766A243E65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89385" y="2141539"/>
            <a:ext cx="7914084" cy="4552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74587298-4FAA-6464-EA9C-B59BE403C6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8959" y="2813995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81B86203-E913-D3E3-6642-EF37EB50794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89385" y="2764465"/>
            <a:ext cx="7914084" cy="4552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E15B20AD-6668-A82D-9445-5A496E722F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78959" y="3436921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D66A7128-1B7C-EA25-B14F-427F785C99E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89385" y="3387391"/>
            <a:ext cx="7914084" cy="4552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2DC4498E-5031-CDF7-F1A6-A4EF750AEAA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959" y="4059847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A641483-D5A7-E85B-23E4-88F7A9E459A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9385" y="4010317"/>
            <a:ext cx="7914084" cy="4552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6088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C8B15BD3-2A3F-B505-D2C1-0332B34031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0531" y="1534805"/>
            <a:ext cx="1503759" cy="229662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90000" tIns="288000" rIns="91440" bIns="0" anchor="t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2527CCD0-482E-202A-43B0-D766A243E65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130326" y="1534805"/>
            <a:ext cx="1503759" cy="229662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90000" tIns="288000" rIns="91440" bIns="0" anchor="t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81B86203-E913-D3E3-6642-EF37EB50794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820120" y="1534805"/>
            <a:ext cx="1503759" cy="229662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90000" tIns="288000" rIns="91440" bIns="0" anchor="t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D66A7128-1B7C-EA25-B14F-427F785C99E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509915" y="1534805"/>
            <a:ext cx="1503759" cy="229662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90000" tIns="288000" rIns="91440" bIns="0" anchor="t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A641483-D5A7-E85B-23E4-88F7A9E459A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99710" y="1534805"/>
            <a:ext cx="1503759" cy="229662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90000" tIns="288000" rIns="91440" bIns="0" anchor="t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0FFB1B8D-7AAD-0B62-F76D-6964122D46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1168301" y="1316385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639F1C6C-BB59-58E7-1E81-91812893CE7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5400000">
            <a:off x="2858096" y="1316385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74587298-4FAA-6464-EA9C-B59BE403C6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5400000">
            <a:off x="4547891" y="1316385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E15B20AD-6668-A82D-9445-5A496E722F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5400000">
            <a:off x="6237686" y="1316385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2DC4498E-5031-CDF7-F1A6-A4EF750AEAA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5400000">
            <a:off x="7927480" y="1316385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A916C-63A0-466A-BC69-A6BB9AE2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439579"/>
            <a:ext cx="8154887" cy="5319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C06518-9E58-A831-AE4A-4EECA507A2D8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9267"/>
            <a:ext cx="0" cy="53228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574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000249"/>
            <a:ext cx="6698060" cy="1582787"/>
          </a:xfrm>
        </p:spPr>
        <p:txBody>
          <a:bodyPr anchor="b"/>
          <a:lstStyle>
            <a:lvl1pPr algn="r">
              <a:defRPr sz="7111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3583036"/>
            <a:ext cx="669806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0FFB1B8D-7AAD-0B62-F76D-6964122D46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2001" y="1089065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0" y="1925447"/>
            <a:ext cx="3998118" cy="1289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1" y="2027948"/>
            <a:ext cx="3319463" cy="1084239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90EA30-774B-C58A-0F2E-BA47E1EB0D86}"/>
              </a:ext>
            </a:extLst>
          </p:cNvPr>
          <p:cNvCxnSpPr>
            <a:cxnSpLocks/>
          </p:cNvCxnSpPr>
          <p:nvPr userDrawn="1"/>
        </p:nvCxnSpPr>
        <p:spPr>
          <a:xfrm>
            <a:off x="3897666" y="2159418"/>
            <a:ext cx="0" cy="821298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17F8224B-2972-D6CA-7891-5E3A39916B6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88233" y="994887"/>
            <a:ext cx="4021043" cy="24264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Website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0150F3D9-C5BA-2CF3-577A-20D417C84D5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88233" y="1291526"/>
            <a:ext cx="4021043" cy="24264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CDB50DB-14FB-8EC2-BBF8-9D39B761BAD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72001" y="1956958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A3C8A60E-A492-680C-9A67-071F63EDE37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688233" y="1862779"/>
            <a:ext cx="4021043" cy="24264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Email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54189725-F503-3346-0B77-41752024754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688233" y="2159418"/>
            <a:ext cx="4021043" cy="24264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6A7119A9-F6C1-3E78-A7B8-7A4695A37D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72001" y="2824850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0ECAA7E2-DF4B-A5D2-BE65-C795750AE42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88233" y="2730672"/>
            <a:ext cx="4021043" cy="24264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Phone Number</a:t>
            </a:r>
            <a:endParaRPr lang="en-ID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FFF608BC-B1D4-AD27-2B53-0F088AECCDB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688233" y="3027311"/>
            <a:ext cx="4021043" cy="24264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1A8469B-66C0-388B-FF13-7E8091A3F56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72001" y="3692743"/>
            <a:ext cx="48221" cy="356235"/>
          </a:xfrm>
          <a:custGeom>
            <a:avLst/>
            <a:gdLst>
              <a:gd name="connsiteX0" fmla="*/ 0 w 64295"/>
              <a:gd name="connsiteY0" fmla="*/ 0 h 474980"/>
              <a:gd name="connsiteX1" fmla="*/ 64295 w 64295"/>
              <a:gd name="connsiteY1" fmla="*/ 0 h 474980"/>
              <a:gd name="connsiteX2" fmla="*/ 64295 w 64295"/>
              <a:gd name="connsiteY2" fmla="*/ 474980 h 474980"/>
              <a:gd name="connsiteX3" fmla="*/ 0 w 64295"/>
              <a:gd name="connsiteY3" fmla="*/ 474980 h 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5" h="474980">
                <a:moveTo>
                  <a:pt x="0" y="0"/>
                </a:moveTo>
                <a:lnTo>
                  <a:pt x="64295" y="0"/>
                </a:lnTo>
                <a:lnTo>
                  <a:pt x="64295" y="474980"/>
                </a:lnTo>
                <a:lnTo>
                  <a:pt x="0" y="4749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accent4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D2474B70-73D5-F138-81CA-B06F430971D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88233" y="3598564"/>
            <a:ext cx="4021043" cy="24264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Location</a:t>
            </a:r>
            <a:endParaRPr lang="en-ID" dirty="0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A4A35D17-0A9F-3774-435D-AEBADBA7499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688233" y="3895203"/>
            <a:ext cx="4021043" cy="24264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5720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C8B15BD3-2A3F-B505-D2C1-0332B34031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857750" y="994886"/>
            <a:ext cx="3845719" cy="4552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0" y="1925447"/>
            <a:ext cx="3998118" cy="12892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1" y="2027948"/>
            <a:ext cx="3319463" cy="1084239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90EA30-774B-C58A-0F2E-BA47E1EB0D86}"/>
              </a:ext>
            </a:extLst>
          </p:cNvPr>
          <p:cNvCxnSpPr>
            <a:cxnSpLocks/>
          </p:cNvCxnSpPr>
          <p:nvPr userDrawn="1"/>
        </p:nvCxnSpPr>
        <p:spPr>
          <a:xfrm>
            <a:off x="3897666" y="2159418"/>
            <a:ext cx="0" cy="821298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6667C09D-F5FE-C8BE-C254-35A6F3EC9B4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857750" y="1890680"/>
            <a:ext cx="3845719" cy="4552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F313C270-1389-4400-B626-0F91E48EF99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857750" y="2786474"/>
            <a:ext cx="3845719" cy="4552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A68D81B6-7EAF-9410-F2E1-FEE807D73D1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857750" y="3682268"/>
            <a:ext cx="3845719" cy="45529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B374301-5977-9039-ACCF-24F94B55243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379319" y="1029852"/>
            <a:ext cx="385363" cy="385363"/>
          </a:xfrm>
          <a:custGeom>
            <a:avLst/>
            <a:gdLst>
              <a:gd name="connsiteX0" fmla="*/ 391447 w 513817"/>
              <a:gd name="connsiteY0" fmla="*/ 270430 h 513817"/>
              <a:gd name="connsiteX1" fmla="*/ 294093 w 513817"/>
              <a:gd name="connsiteY1" fmla="*/ 469872 h 513817"/>
              <a:gd name="connsiteX2" fmla="*/ 472576 w 513817"/>
              <a:gd name="connsiteY2" fmla="*/ 270430 h 513817"/>
              <a:gd name="connsiteX3" fmla="*/ 270430 w 513817"/>
              <a:gd name="connsiteY3" fmla="*/ 270430 h 513817"/>
              <a:gd name="connsiteX4" fmla="*/ 270430 w 513817"/>
              <a:gd name="connsiteY4" fmla="*/ 456351 h 513817"/>
              <a:gd name="connsiteX5" fmla="*/ 364404 w 513817"/>
              <a:gd name="connsiteY5" fmla="*/ 270430 h 513817"/>
              <a:gd name="connsiteX6" fmla="*/ 149413 w 513817"/>
              <a:gd name="connsiteY6" fmla="*/ 270430 h 513817"/>
              <a:gd name="connsiteX7" fmla="*/ 243387 w 513817"/>
              <a:gd name="connsiteY7" fmla="*/ 456351 h 513817"/>
              <a:gd name="connsiteX8" fmla="*/ 243387 w 513817"/>
              <a:gd name="connsiteY8" fmla="*/ 270430 h 513817"/>
              <a:gd name="connsiteX9" fmla="*/ 41241 w 513817"/>
              <a:gd name="connsiteY9" fmla="*/ 270430 h 513817"/>
              <a:gd name="connsiteX10" fmla="*/ 219724 w 513817"/>
              <a:gd name="connsiteY10" fmla="*/ 469872 h 513817"/>
              <a:gd name="connsiteX11" fmla="*/ 122370 w 513817"/>
              <a:gd name="connsiteY11" fmla="*/ 270430 h 513817"/>
              <a:gd name="connsiteX12" fmla="*/ 270430 w 513817"/>
              <a:gd name="connsiteY12" fmla="*/ 57466 h 513817"/>
              <a:gd name="connsiteX13" fmla="*/ 270430 w 513817"/>
              <a:gd name="connsiteY13" fmla="*/ 243387 h 513817"/>
              <a:gd name="connsiteX14" fmla="*/ 364404 w 513817"/>
              <a:gd name="connsiteY14" fmla="*/ 243387 h 513817"/>
              <a:gd name="connsiteX15" fmla="*/ 270430 w 513817"/>
              <a:gd name="connsiteY15" fmla="*/ 57466 h 513817"/>
              <a:gd name="connsiteX16" fmla="*/ 243387 w 513817"/>
              <a:gd name="connsiteY16" fmla="*/ 57466 h 513817"/>
              <a:gd name="connsiteX17" fmla="*/ 149413 w 513817"/>
              <a:gd name="connsiteY17" fmla="*/ 243387 h 513817"/>
              <a:gd name="connsiteX18" fmla="*/ 243387 w 513817"/>
              <a:gd name="connsiteY18" fmla="*/ 243387 h 513817"/>
              <a:gd name="connsiteX19" fmla="*/ 294093 w 513817"/>
              <a:gd name="connsiteY19" fmla="*/ 43945 h 513817"/>
              <a:gd name="connsiteX20" fmla="*/ 391447 w 513817"/>
              <a:gd name="connsiteY20" fmla="*/ 243387 h 513817"/>
              <a:gd name="connsiteX21" fmla="*/ 472576 w 513817"/>
              <a:gd name="connsiteY21" fmla="*/ 243387 h 513817"/>
              <a:gd name="connsiteX22" fmla="*/ 294093 w 513817"/>
              <a:gd name="connsiteY22" fmla="*/ 43945 h 513817"/>
              <a:gd name="connsiteX23" fmla="*/ 219724 w 513817"/>
              <a:gd name="connsiteY23" fmla="*/ 43945 h 513817"/>
              <a:gd name="connsiteX24" fmla="*/ 41241 w 513817"/>
              <a:gd name="connsiteY24" fmla="*/ 243387 h 513817"/>
              <a:gd name="connsiteX25" fmla="*/ 122370 w 513817"/>
              <a:gd name="connsiteY25" fmla="*/ 243387 h 513817"/>
              <a:gd name="connsiteX26" fmla="*/ 219724 w 513817"/>
              <a:gd name="connsiteY26" fmla="*/ 43945 h 513817"/>
              <a:gd name="connsiteX27" fmla="*/ 256909 w 513817"/>
              <a:gd name="connsiteY27" fmla="*/ 0 h 513817"/>
              <a:gd name="connsiteX28" fmla="*/ 513817 w 513817"/>
              <a:gd name="connsiteY28" fmla="*/ 256909 h 513817"/>
              <a:gd name="connsiteX29" fmla="*/ 256909 w 513817"/>
              <a:gd name="connsiteY29" fmla="*/ 513817 h 513817"/>
              <a:gd name="connsiteX30" fmla="*/ 0 w 513817"/>
              <a:gd name="connsiteY30" fmla="*/ 256909 h 513817"/>
              <a:gd name="connsiteX31" fmla="*/ 256909 w 513817"/>
              <a:gd name="connsiteY31" fmla="*/ 0 h 51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3817" h="513817">
                <a:moveTo>
                  <a:pt x="391447" y="270430"/>
                </a:moveTo>
                <a:cubicBezTo>
                  <a:pt x="386715" y="347503"/>
                  <a:pt x="338038" y="415786"/>
                  <a:pt x="294093" y="469872"/>
                </a:cubicBezTo>
                <a:cubicBezTo>
                  <a:pt x="391447" y="452970"/>
                  <a:pt x="466492" y="371165"/>
                  <a:pt x="472576" y="270430"/>
                </a:cubicBezTo>
                <a:close/>
                <a:moveTo>
                  <a:pt x="270430" y="270430"/>
                </a:moveTo>
                <a:lnTo>
                  <a:pt x="270430" y="456351"/>
                </a:lnTo>
                <a:cubicBezTo>
                  <a:pt x="313699" y="402941"/>
                  <a:pt x="358996" y="340066"/>
                  <a:pt x="364404" y="270430"/>
                </a:cubicBezTo>
                <a:close/>
                <a:moveTo>
                  <a:pt x="149413" y="270430"/>
                </a:moveTo>
                <a:cubicBezTo>
                  <a:pt x="154821" y="340066"/>
                  <a:pt x="200118" y="402941"/>
                  <a:pt x="243387" y="456351"/>
                </a:cubicBezTo>
                <a:lnTo>
                  <a:pt x="243387" y="270430"/>
                </a:lnTo>
                <a:close/>
                <a:moveTo>
                  <a:pt x="41241" y="270430"/>
                </a:moveTo>
                <a:cubicBezTo>
                  <a:pt x="47325" y="371165"/>
                  <a:pt x="122370" y="452970"/>
                  <a:pt x="219724" y="469872"/>
                </a:cubicBezTo>
                <a:cubicBezTo>
                  <a:pt x="175780" y="415786"/>
                  <a:pt x="127778" y="347503"/>
                  <a:pt x="122370" y="270430"/>
                </a:cubicBezTo>
                <a:close/>
                <a:moveTo>
                  <a:pt x="270430" y="57466"/>
                </a:moveTo>
                <a:lnTo>
                  <a:pt x="270430" y="243387"/>
                </a:lnTo>
                <a:lnTo>
                  <a:pt x="364404" y="243387"/>
                </a:lnTo>
                <a:cubicBezTo>
                  <a:pt x="358996" y="173075"/>
                  <a:pt x="313699" y="110876"/>
                  <a:pt x="270430" y="57466"/>
                </a:cubicBezTo>
                <a:close/>
                <a:moveTo>
                  <a:pt x="243387" y="57466"/>
                </a:moveTo>
                <a:cubicBezTo>
                  <a:pt x="200118" y="110876"/>
                  <a:pt x="154821" y="173751"/>
                  <a:pt x="149413" y="243387"/>
                </a:cubicBezTo>
                <a:lnTo>
                  <a:pt x="243387" y="243387"/>
                </a:lnTo>
                <a:close/>
                <a:moveTo>
                  <a:pt x="294093" y="43945"/>
                </a:moveTo>
                <a:cubicBezTo>
                  <a:pt x="338038" y="98031"/>
                  <a:pt x="386715" y="166314"/>
                  <a:pt x="391447" y="243387"/>
                </a:cubicBezTo>
                <a:lnTo>
                  <a:pt x="472576" y="243387"/>
                </a:lnTo>
                <a:cubicBezTo>
                  <a:pt x="466492" y="142652"/>
                  <a:pt x="391447" y="60847"/>
                  <a:pt x="294093" y="43945"/>
                </a:cubicBezTo>
                <a:close/>
                <a:moveTo>
                  <a:pt x="219724" y="43945"/>
                </a:moveTo>
                <a:cubicBezTo>
                  <a:pt x="122370" y="60847"/>
                  <a:pt x="47325" y="142652"/>
                  <a:pt x="41241" y="243387"/>
                </a:cubicBezTo>
                <a:lnTo>
                  <a:pt x="122370" y="243387"/>
                </a:lnTo>
                <a:cubicBezTo>
                  <a:pt x="127102" y="166314"/>
                  <a:pt x="175780" y="98031"/>
                  <a:pt x="219724" y="43945"/>
                </a:cubicBezTo>
                <a:close/>
                <a:moveTo>
                  <a:pt x="256909" y="0"/>
                </a:moveTo>
                <a:cubicBezTo>
                  <a:pt x="398884" y="0"/>
                  <a:pt x="513817" y="114933"/>
                  <a:pt x="513817" y="256909"/>
                </a:cubicBezTo>
                <a:cubicBezTo>
                  <a:pt x="513817" y="398884"/>
                  <a:pt x="398884" y="513817"/>
                  <a:pt x="256909" y="513817"/>
                </a:cubicBezTo>
                <a:cubicBezTo>
                  <a:pt x="114933" y="513817"/>
                  <a:pt x="0" y="398884"/>
                  <a:pt x="0" y="256909"/>
                </a:cubicBezTo>
                <a:cubicBezTo>
                  <a:pt x="0" y="114933"/>
                  <a:pt x="114933" y="0"/>
                  <a:pt x="2569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75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9560EE-D986-44EE-9C19-CCA4ED43D78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369178" y="1905300"/>
            <a:ext cx="405645" cy="446210"/>
          </a:xfrm>
          <a:custGeom>
            <a:avLst/>
            <a:gdLst>
              <a:gd name="connsiteX0" fmla="*/ 270768 w 540860"/>
              <a:gd name="connsiteY0" fmla="*/ 393307 h 594946"/>
              <a:gd name="connsiteX1" fmla="*/ 205527 w 540860"/>
              <a:gd name="connsiteY1" fmla="*/ 419167 h 594946"/>
              <a:gd name="connsiteX2" fmla="*/ 196062 w 540860"/>
              <a:gd name="connsiteY2" fmla="*/ 427956 h 594946"/>
              <a:gd name="connsiteX3" fmla="*/ 62199 w 540860"/>
              <a:gd name="connsiteY3" fmla="*/ 554382 h 594946"/>
              <a:gd name="connsiteX4" fmla="*/ 478661 w 540860"/>
              <a:gd name="connsiteY4" fmla="*/ 554382 h 594946"/>
              <a:gd name="connsiteX5" fmla="*/ 345474 w 540860"/>
              <a:gd name="connsiteY5" fmla="*/ 427956 h 594946"/>
              <a:gd name="connsiteX6" fmla="*/ 336009 w 540860"/>
              <a:gd name="connsiteY6" fmla="*/ 419167 h 594946"/>
              <a:gd name="connsiteX7" fmla="*/ 270768 w 540860"/>
              <a:gd name="connsiteY7" fmla="*/ 393307 h 594946"/>
              <a:gd name="connsiteX8" fmla="*/ 500296 w 540860"/>
              <a:gd name="connsiteY8" fmla="*/ 281247 h 594946"/>
              <a:gd name="connsiteX9" fmla="*/ 365081 w 540860"/>
              <a:gd name="connsiteY9" fmla="*/ 409701 h 594946"/>
              <a:gd name="connsiteX10" fmla="*/ 500296 w 540860"/>
              <a:gd name="connsiteY10" fmla="*/ 538156 h 594946"/>
              <a:gd name="connsiteX11" fmla="*/ 40565 w 540860"/>
              <a:gd name="connsiteY11" fmla="*/ 280571 h 594946"/>
              <a:gd name="connsiteX12" fmla="*/ 40565 w 540860"/>
              <a:gd name="connsiteY12" fmla="*/ 537480 h 594946"/>
              <a:gd name="connsiteX13" fmla="*/ 175780 w 540860"/>
              <a:gd name="connsiteY13" fmla="*/ 409025 h 594946"/>
              <a:gd name="connsiteX14" fmla="*/ 270429 w 540860"/>
              <a:gd name="connsiteY14" fmla="*/ 215668 h 594946"/>
              <a:gd name="connsiteX15" fmla="*/ 248795 w 540860"/>
              <a:gd name="connsiteY15" fmla="*/ 237302 h 594946"/>
              <a:gd name="connsiteX16" fmla="*/ 270429 w 540860"/>
              <a:gd name="connsiteY16" fmla="*/ 258936 h 594946"/>
              <a:gd name="connsiteX17" fmla="*/ 292064 w 540860"/>
              <a:gd name="connsiteY17" fmla="*/ 237302 h 594946"/>
              <a:gd name="connsiteX18" fmla="*/ 270429 w 540860"/>
              <a:gd name="connsiteY18" fmla="*/ 215668 h 594946"/>
              <a:gd name="connsiteX19" fmla="*/ 271105 w 540860"/>
              <a:gd name="connsiteY19" fmla="*/ 147384 h 594946"/>
              <a:gd name="connsiteX20" fmla="*/ 358995 w 540860"/>
              <a:gd name="connsiteY20" fmla="*/ 235274 h 594946"/>
              <a:gd name="connsiteX21" fmla="*/ 358995 w 540860"/>
              <a:gd name="connsiteY21" fmla="*/ 256908 h 594946"/>
              <a:gd name="connsiteX22" fmla="*/ 337361 w 540860"/>
              <a:gd name="connsiteY22" fmla="*/ 278543 h 594946"/>
              <a:gd name="connsiteX23" fmla="*/ 304233 w 540860"/>
              <a:gd name="connsiteY23" fmla="*/ 263669 h 594946"/>
              <a:gd name="connsiteX24" fmla="*/ 248119 w 540860"/>
              <a:gd name="connsiteY24" fmla="*/ 272458 h 594946"/>
              <a:gd name="connsiteX25" fmla="*/ 229865 w 540860"/>
              <a:gd name="connsiteY25" fmla="*/ 219048 h 594946"/>
              <a:gd name="connsiteX26" fmla="*/ 279218 w 540860"/>
              <a:gd name="connsiteY26" fmla="*/ 192005 h 594946"/>
              <a:gd name="connsiteX27" fmla="*/ 315050 w 540860"/>
              <a:gd name="connsiteY27" fmla="*/ 235950 h 594946"/>
              <a:gd name="connsiteX28" fmla="*/ 336685 w 540860"/>
              <a:gd name="connsiteY28" fmla="*/ 257584 h 594946"/>
              <a:gd name="connsiteX29" fmla="*/ 336685 w 540860"/>
              <a:gd name="connsiteY29" fmla="*/ 235950 h 594946"/>
              <a:gd name="connsiteX30" fmla="*/ 271105 w 540860"/>
              <a:gd name="connsiteY30" fmla="*/ 170371 h 594946"/>
              <a:gd name="connsiteX31" fmla="*/ 205526 w 540860"/>
              <a:gd name="connsiteY31" fmla="*/ 235950 h 594946"/>
              <a:gd name="connsiteX32" fmla="*/ 270429 w 540860"/>
              <a:gd name="connsiteY32" fmla="*/ 301529 h 594946"/>
              <a:gd name="connsiteX33" fmla="*/ 303557 w 540860"/>
              <a:gd name="connsiteY33" fmla="*/ 293416 h 594946"/>
              <a:gd name="connsiteX34" fmla="*/ 319107 w 540860"/>
              <a:gd name="connsiteY34" fmla="*/ 298149 h 594946"/>
              <a:gd name="connsiteX35" fmla="*/ 314374 w 540860"/>
              <a:gd name="connsiteY35" fmla="*/ 313698 h 594946"/>
              <a:gd name="connsiteX36" fmla="*/ 270429 w 540860"/>
              <a:gd name="connsiteY36" fmla="*/ 324516 h 594946"/>
              <a:gd name="connsiteX37" fmla="*/ 183216 w 540860"/>
              <a:gd name="connsiteY37" fmla="*/ 235274 h 594946"/>
              <a:gd name="connsiteX38" fmla="*/ 271105 w 540860"/>
              <a:gd name="connsiteY38" fmla="*/ 147384 h 594946"/>
              <a:gd name="connsiteX39" fmla="*/ 135215 w 540860"/>
              <a:gd name="connsiteY39" fmla="*/ 108172 h 594946"/>
              <a:gd name="connsiteX40" fmla="*/ 135215 w 540860"/>
              <a:gd name="connsiteY40" fmla="*/ 333305 h 594946"/>
              <a:gd name="connsiteX41" fmla="*/ 196062 w 540860"/>
              <a:gd name="connsiteY41" fmla="*/ 391447 h 594946"/>
              <a:gd name="connsiteX42" fmla="*/ 344798 w 540860"/>
              <a:gd name="connsiteY42" fmla="*/ 391447 h 594946"/>
              <a:gd name="connsiteX43" fmla="*/ 405645 w 540860"/>
              <a:gd name="connsiteY43" fmla="*/ 333305 h 594946"/>
              <a:gd name="connsiteX44" fmla="*/ 405645 w 540860"/>
              <a:gd name="connsiteY44" fmla="*/ 108172 h 594946"/>
              <a:gd name="connsiteX45" fmla="*/ 270430 w 540860"/>
              <a:gd name="connsiteY45" fmla="*/ 0 h 594946"/>
              <a:gd name="connsiteX46" fmla="*/ 351559 w 540860"/>
              <a:gd name="connsiteY46" fmla="*/ 67608 h 594946"/>
              <a:gd name="connsiteX47" fmla="*/ 446210 w 540860"/>
              <a:gd name="connsiteY47" fmla="*/ 67608 h 594946"/>
              <a:gd name="connsiteX48" fmla="*/ 446210 w 540860"/>
              <a:gd name="connsiteY48" fmla="*/ 126426 h 594946"/>
              <a:gd name="connsiteX49" fmla="*/ 540860 w 540860"/>
              <a:gd name="connsiteY49" fmla="*/ 217020 h 594946"/>
              <a:gd name="connsiteX50" fmla="*/ 540860 w 540860"/>
              <a:gd name="connsiteY50" fmla="*/ 594946 h 594946"/>
              <a:gd name="connsiteX51" fmla="*/ 0 w 540860"/>
              <a:gd name="connsiteY51" fmla="*/ 594946 h 594946"/>
              <a:gd name="connsiteX52" fmla="*/ 0 w 540860"/>
              <a:gd name="connsiteY52" fmla="*/ 217020 h 594946"/>
              <a:gd name="connsiteX53" fmla="*/ 94651 w 540860"/>
              <a:gd name="connsiteY53" fmla="*/ 127102 h 594946"/>
              <a:gd name="connsiteX54" fmla="*/ 94651 w 540860"/>
              <a:gd name="connsiteY54" fmla="*/ 67608 h 594946"/>
              <a:gd name="connsiteX55" fmla="*/ 189301 w 540860"/>
              <a:gd name="connsiteY55" fmla="*/ 67608 h 59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0860" h="594946">
                <a:moveTo>
                  <a:pt x="270768" y="393307"/>
                </a:moveTo>
                <a:cubicBezTo>
                  <a:pt x="247275" y="393307"/>
                  <a:pt x="223781" y="401927"/>
                  <a:pt x="205527" y="419167"/>
                </a:cubicBezTo>
                <a:lnTo>
                  <a:pt x="196062" y="427956"/>
                </a:lnTo>
                <a:lnTo>
                  <a:pt x="62199" y="554382"/>
                </a:lnTo>
                <a:lnTo>
                  <a:pt x="478661" y="554382"/>
                </a:lnTo>
                <a:lnTo>
                  <a:pt x="345474" y="427956"/>
                </a:lnTo>
                <a:lnTo>
                  <a:pt x="336009" y="419167"/>
                </a:lnTo>
                <a:cubicBezTo>
                  <a:pt x="317755" y="401927"/>
                  <a:pt x="294262" y="393307"/>
                  <a:pt x="270768" y="393307"/>
                </a:cubicBezTo>
                <a:close/>
                <a:moveTo>
                  <a:pt x="500296" y="281247"/>
                </a:moveTo>
                <a:lnTo>
                  <a:pt x="365081" y="409701"/>
                </a:lnTo>
                <a:lnTo>
                  <a:pt x="500296" y="538156"/>
                </a:lnTo>
                <a:close/>
                <a:moveTo>
                  <a:pt x="40565" y="280571"/>
                </a:moveTo>
                <a:lnTo>
                  <a:pt x="40565" y="537480"/>
                </a:lnTo>
                <a:lnTo>
                  <a:pt x="175780" y="409025"/>
                </a:lnTo>
                <a:close/>
                <a:moveTo>
                  <a:pt x="270429" y="215668"/>
                </a:moveTo>
                <a:cubicBezTo>
                  <a:pt x="258936" y="215668"/>
                  <a:pt x="248795" y="225133"/>
                  <a:pt x="248795" y="237302"/>
                </a:cubicBezTo>
                <a:cubicBezTo>
                  <a:pt x="248795" y="248795"/>
                  <a:pt x="258260" y="258936"/>
                  <a:pt x="270429" y="258936"/>
                </a:cubicBezTo>
                <a:cubicBezTo>
                  <a:pt x="282599" y="258936"/>
                  <a:pt x="292064" y="249471"/>
                  <a:pt x="292064" y="237302"/>
                </a:cubicBezTo>
                <a:cubicBezTo>
                  <a:pt x="292064" y="225133"/>
                  <a:pt x="282599" y="215668"/>
                  <a:pt x="270429" y="215668"/>
                </a:cubicBezTo>
                <a:close/>
                <a:moveTo>
                  <a:pt x="271105" y="147384"/>
                </a:moveTo>
                <a:cubicBezTo>
                  <a:pt x="319783" y="147384"/>
                  <a:pt x="358995" y="186596"/>
                  <a:pt x="358995" y="235274"/>
                </a:cubicBezTo>
                <a:lnTo>
                  <a:pt x="358995" y="256908"/>
                </a:lnTo>
                <a:cubicBezTo>
                  <a:pt x="358995" y="269078"/>
                  <a:pt x="349530" y="278543"/>
                  <a:pt x="337361" y="278543"/>
                </a:cubicBezTo>
                <a:cubicBezTo>
                  <a:pt x="324515" y="278543"/>
                  <a:pt x="312346" y="273134"/>
                  <a:pt x="304233" y="263669"/>
                </a:cubicBezTo>
                <a:cubicBezTo>
                  <a:pt x="290035" y="279895"/>
                  <a:pt x="266373" y="283275"/>
                  <a:pt x="248119" y="272458"/>
                </a:cubicBezTo>
                <a:cubicBezTo>
                  <a:pt x="229865" y="261641"/>
                  <a:pt x="222428" y="238654"/>
                  <a:pt x="229865" y="219048"/>
                </a:cubicBezTo>
                <a:cubicBezTo>
                  <a:pt x="237302" y="199442"/>
                  <a:pt x="258260" y="187949"/>
                  <a:pt x="279218" y="192005"/>
                </a:cubicBezTo>
                <a:cubicBezTo>
                  <a:pt x="300177" y="196061"/>
                  <a:pt x="315050" y="214315"/>
                  <a:pt x="315050" y="235950"/>
                </a:cubicBezTo>
                <a:cubicBezTo>
                  <a:pt x="315050" y="248119"/>
                  <a:pt x="324515" y="257584"/>
                  <a:pt x="336685" y="257584"/>
                </a:cubicBezTo>
                <a:lnTo>
                  <a:pt x="336685" y="235950"/>
                </a:lnTo>
                <a:cubicBezTo>
                  <a:pt x="336685" y="199442"/>
                  <a:pt x="306937" y="170371"/>
                  <a:pt x="271105" y="170371"/>
                </a:cubicBezTo>
                <a:cubicBezTo>
                  <a:pt x="235273" y="170371"/>
                  <a:pt x="205526" y="200118"/>
                  <a:pt x="205526" y="235950"/>
                </a:cubicBezTo>
                <a:cubicBezTo>
                  <a:pt x="204850" y="271782"/>
                  <a:pt x="234597" y="301529"/>
                  <a:pt x="270429" y="301529"/>
                </a:cubicBezTo>
                <a:cubicBezTo>
                  <a:pt x="281923" y="301529"/>
                  <a:pt x="293416" y="298825"/>
                  <a:pt x="303557" y="293416"/>
                </a:cubicBezTo>
                <a:cubicBezTo>
                  <a:pt x="308966" y="290712"/>
                  <a:pt x="315726" y="292740"/>
                  <a:pt x="319107" y="298149"/>
                </a:cubicBezTo>
                <a:cubicBezTo>
                  <a:pt x="321811" y="303557"/>
                  <a:pt x="319783" y="310318"/>
                  <a:pt x="314374" y="313698"/>
                </a:cubicBezTo>
                <a:cubicBezTo>
                  <a:pt x="300853" y="320459"/>
                  <a:pt x="285979" y="324516"/>
                  <a:pt x="270429" y="324516"/>
                </a:cubicBezTo>
                <a:cubicBezTo>
                  <a:pt x="221752" y="323840"/>
                  <a:pt x="182540" y="284627"/>
                  <a:pt x="183216" y="235274"/>
                </a:cubicBezTo>
                <a:cubicBezTo>
                  <a:pt x="183216" y="186596"/>
                  <a:pt x="222428" y="147384"/>
                  <a:pt x="271105" y="147384"/>
                </a:cubicBezTo>
                <a:close/>
                <a:moveTo>
                  <a:pt x="135215" y="108172"/>
                </a:moveTo>
                <a:lnTo>
                  <a:pt x="135215" y="333305"/>
                </a:lnTo>
                <a:lnTo>
                  <a:pt x="196062" y="391447"/>
                </a:lnTo>
                <a:cubicBezTo>
                  <a:pt x="240007" y="357644"/>
                  <a:pt x="300853" y="357644"/>
                  <a:pt x="344798" y="391447"/>
                </a:cubicBezTo>
                <a:lnTo>
                  <a:pt x="405645" y="333305"/>
                </a:lnTo>
                <a:lnTo>
                  <a:pt x="405645" y="108172"/>
                </a:lnTo>
                <a:close/>
                <a:moveTo>
                  <a:pt x="270430" y="0"/>
                </a:moveTo>
                <a:lnTo>
                  <a:pt x="351559" y="67608"/>
                </a:lnTo>
                <a:lnTo>
                  <a:pt x="446210" y="67608"/>
                </a:lnTo>
                <a:lnTo>
                  <a:pt x="446210" y="126426"/>
                </a:lnTo>
                <a:lnTo>
                  <a:pt x="540860" y="217020"/>
                </a:lnTo>
                <a:lnTo>
                  <a:pt x="540860" y="594946"/>
                </a:lnTo>
                <a:lnTo>
                  <a:pt x="0" y="594946"/>
                </a:lnTo>
                <a:lnTo>
                  <a:pt x="0" y="217020"/>
                </a:lnTo>
                <a:lnTo>
                  <a:pt x="94651" y="127102"/>
                </a:lnTo>
                <a:lnTo>
                  <a:pt x="94651" y="67608"/>
                </a:lnTo>
                <a:lnTo>
                  <a:pt x="189301" y="676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75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236B62B-08A6-31D4-74E0-38DBCD97515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69433" y="2841595"/>
            <a:ext cx="404882" cy="405836"/>
          </a:xfrm>
          <a:custGeom>
            <a:avLst/>
            <a:gdLst>
              <a:gd name="connsiteX0" fmla="*/ 417472 w 539842"/>
              <a:gd name="connsiteY0" fmla="*/ 321135 h 541115"/>
              <a:gd name="connsiteX1" fmla="*/ 438431 w 539842"/>
              <a:gd name="connsiteY1" fmla="*/ 329924 h 541115"/>
              <a:gd name="connsiteX2" fmla="*/ 531729 w 539842"/>
              <a:gd name="connsiteY2" fmla="*/ 423222 h 541115"/>
              <a:gd name="connsiteX3" fmla="*/ 539842 w 539842"/>
              <a:gd name="connsiteY3" fmla="*/ 444181 h 541115"/>
              <a:gd name="connsiteX4" fmla="*/ 531053 w 539842"/>
              <a:gd name="connsiteY4" fmla="*/ 465139 h 541115"/>
              <a:gd name="connsiteX5" fmla="*/ 520912 w 539842"/>
              <a:gd name="connsiteY5" fmla="*/ 475280 h 541115"/>
              <a:gd name="connsiteX6" fmla="*/ 386373 w 539842"/>
              <a:gd name="connsiteY6" fmla="*/ 340741 h 541115"/>
              <a:gd name="connsiteX7" fmla="*/ 396514 w 539842"/>
              <a:gd name="connsiteY7" fmla="*/ 329924 h 541115"/>
              <a:gd name="connsiteX8" fmla="*/ 417472 w 539842"/>
              <a:gd name="connsiteY8" fmla="*/ 321135 h 541115"/>
              <a:gd name="connsiteX9" fmla="*/ 44956 w 539842"/>
              <a:gd name="connsiteY9" fmla="*/ 39888 h 541115"/>
              <a:gd name="connsiteX10" fmla="*/ 179495 w 539842"/>
              <a:gd name="connsiteY10" fmla="*/ 174427 h 541115"/>
              <a:gd name="connsiteX11" fmla="*/ 158536 w 539842"/>
              <a:gd name="connsiteY11" fmla="*/ 194709 h 541115"/>
              <a:gd name="connsiteX12" fmla="*/ 154480 w 539842"/>
              <a:gd name="connsiteY12" fmla="*/ 204850 h 541115"/>
              <a:gd name="connsiteX13" fmla="*/ 158536 w 539842"/>
              <a:gd name="connsiteY13" fmla="*/ 214991 h 541115"/>
              <a:gd name="connsiteX14" fmla="*/ 326203 w 539842"/>
              <a:gd name="connsiteY14" fmla="*/ 381982 h 541115"/>
              <a:gd name="connsiteX15" fmla="*/ 336344 w 539842"/>
              <a:gd name="connsiteY15" fmla="*/ 386038 h 541115"/>
              <a:gd name="connsiteX16" fmla="*/ 346485 w 539842"/>
              <a:gd name="connsiteY16" fmla="*/ 381982 h 541115"/>
              <a:gd name="connsiteX17" fmla="*/ 366767 w 539842"/>
              <a:gd name="connsiteY17" fmla="*/ 361024 h 541115"/>
              <a:gd name="connsiteX18" fmla="*/ 500630 w 539842"/>
              <a:gd name="connsiteY18" fmla="*/ 495563 h 541115"/>
              <a:gd name="connsiteX19" fmla="*/ 482376 w 539842"/>
              <a:gd name="connsiteY19" fmla="*/ 513817 h 541115"/>
              <a:gd name="connsiteX20" fmla="*/ 413417 w 539842"/>
              <a:gd name="connsiteY20" fmla="*/ 540860 h 541115"/>
              <a:gd name="connsiteX21" fmla="*/ 305245 w 539842"/>
              <a:gd name="connsiteY21" fmla="*/ 509084 h 541115"/>
              <a:gd name="connsiteX22" fmla="*/ 262652 w 539842"/>
              <a:gd name="connsiteY22" fmla="*/ 482041 h 541115"/>
              <a:gd name="connsiteX23" fmla="*/ 56449 w 539842"/>
              <a:gd name="connsiteY23" fmla="*/ 269077 h 541115"/>
              <a:gd name="connsiteX24" fmla="*/ 15885 w 539842"/>
              <a:gd name="connsiteY24" fmla="*/ 198090 h 541115"/>
              <a:gd name="connsiteX25" fmla="*/ 335 w 539842"/>
              <a:gd name="connsiteY25" fmla="*/ 110200 h 541115"/>
              <a:gd name="connsiteX26" fmla="*/ 22645 w 539842"/>
              <a:gd name="connsiteY26" fmla="*/ 62198 h 541115"/>
              <a:gd name="connsiteX27" fmla="*/ 44956 w 539842"/>
              <a:gd name="connsiteY27" fmla="*/ 39888 h 541115"/>
              <a:gd name="connsiteX28" fmla="*/ 97013 w 539842"/>
              <a:gd name="connsiteY28" fmla="*/ 0 h 541115"/>
              <a:gd name="connsiteX29" fmla="*/ 117296 w 539842"/>
              <a:gd name="connsiteY29" fmla="*/ 8789 h 541115"/>
              <a:gd name="connsiteX30" fmla="*/ 210594 w 539842"/>
              <a:gd name="connsiteY30" fmla="*/ 101411 h 541115"/>
              <a:gd name="connsiteX31" fmla="*/ 219383 w 539842"/>
              <a:gd name="connsiteY31" fmla="*/ 122370 h 541115"/>
              <a:gd name="connsiteX32" fmla="*/ 210594 w 539842"/>
              <a:gd name="connsiteY32" fmla="*/ 143328 h 541115"/>
              <a:gd name="connsiteX33" fmla="*/ 200453 w 539842"/>
              <a:gd name="connsiteY33" fmla="*/ 153469 h 541115"/>
              <a:gd name="connsiteX34" fmla="*/ 65914 w 539842"/>
              <a:gd name="connsiteY34" fmla="*/ 18930 h 541115"/>
              <a:gd name="connsiteX35" fmla="*/ 76055 w 539842"/>
              <a:gd name="connsiteY35" fmla="*/ 8789 h 541115"/>
              <a:gd name="connsiteX36" fmla="*/ 97013 w 539842"/>
              <a:gd name="connsiteY36" fmla="*/ 0 h 5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9842" h="541115">
                <a:moveTo>
                  <a:pt x="417472" y="321135"/>
                </a:moveTo>
                <a:cubicBezTo>
                  <a:pt x="425585" y="321135"/>
                  <a:pt x="433022" y="324515"/>
                  <a:pt x="438431" y="329924"/>
                </a:cubicBezTo>
                <a:lnTo>
                  <a:pt x="531729" y="423222"/>
                </a:lnTo>
                <a:cubicBezTo>
                  <a:pt x="537138" y="428631"/>
                  <a:pt x="539842" y="436068"/>
                  <a:pt x="539842" y="444181"/>
                </a:cubicBezTo>
                <a:cubicBezTo>
                  <a:pt x="539842" y="452294"/>
                  <a:pt x="536462" y="459730"/>
                  <a:pt x="531053" y="465139"/>
                </a:cubicBezTo>
                <a:lnTo>
                  <a:pt x="520912" y="475280"/>
                </a:lnTo>
                <a:lnTo>
                  <a:pt x="386373" y="340741"/>
                </a:lnTo>
                <a:lnTo>
                  <a:pt x="396514" y="329924"/>
                </a:lnTo>
                <a:cubicBezTo>
                  <a:pt x="401923" y="324515"/>
                  <a:pt x="409360" y="321135"/>
                  <a:pt x="417472" y="321135"/>
                </a:cubicBezTo>
                <a:close/>
                <a:moveTo>
                  <a:pt x="44956" y="39888"/>
                </a:moveTo>
                <a:lnTo>
                  <a:pt x="179495" y="174427"/>
                </a:lnTo>
                <a:lnTo>
                  <a:pt x="158536" y="194709"/>
                </a:lnTo>
                <a:cubicBezTo>
                  <a:pt x="155832" y="197413"/>
                  <a:pt x="154480" y="201470"/>
                  <a:pt x="154480" y="204850"/>
                </a:cubicBezTo>
                <a:cubicBezTo>
                  <a:pt x="154480" y="208231"/>
                  <a:pt x="155832" y="212287"/>
                  <a:pt x="158536" y="214991"/>
                </a:cubicBezTo>
                <a:lnTo>
                  <a:pt x="326203" y="381982"/>
                </a:lnTo>
                <a:cubicBezTo>
                  <a:pt x="328907" y="384686"/>
                  <a:pt x="332964" y="386038"/>
                  <a:pt x="336344" y="386038"/>
                </a:cubicBezTo>
                <a:cubicBezTo>
                  <a:pt x="339724" y="386038"/>
                  <a:pt x="343781" y="384686"/>
                  <a:pt x="346485" y="381982"/>
                </a:cubicBezTo>
                <a:lnTo>
                  <a:pt x="366767" y="361024"/>
                </a:lnTo>
                <a:lnTo>
                  <a:pt x="500630" y="495563"/>
                </a:lnTo>
                <a:lnTo>
                  <a:pt x="482376" y="513817"/>
                </a:lnTo>
                <a:cubicBezTo>
                  <a:pt x="464798" y="532747"/>
                  <a:pt x="439107" y="542888"/>
                  <a:pt x="413417" y="540860"/>
                </a:cubicBezTo>
                <a:cubicBezTo>
                  <a:pt x="374880" y="538155"/>
                  <a:pt x="339048" y="525986"/>
                  <a:pt x="305245" y="509084"/>
                </a:cubicBezTo>
                <a:cubicBezTo>
                  <a:pt x="290371" y="500971"/>
                  <a:pt x="276173" y="492182"/>
                  <a:pt x="262652" y="482041"/>
                </a:cubicBezTo>
                <a:cubicBezTo>
                  <a:pt x="181523" y="424575"/>
                  <a:pt x="111887" y="352235"/>
                  <a:pt x="56449" y="269077"/>
                </a:cubicBezTo>
                <a:cubicBezTo>
                  <a:pt x="40899" y="246767"/>
                  <a:pt x="26702" y="223104"/>
                  <a:pt x="15885" y="198090"/>
                </a:cubicBezTo>
                <a:cubicBezTo>
                  <a:pt x="5743" y="169694"/>
                  <a:pt x="-1693" y="140623"/>
                  <a:pt x="335" y="110200"/>
                </a:cubicBezTo>
                <a:cubicBezTo>
                  <a:pt x="1011" y="91946"/>
                  <a:pt x="9124" y="75044"/>
                  <a:pt x="22645" y="62198"/>
                </a:cubicBezTo>
                <a:cubicBezTo>
                  <a:pt x="28054" y="56790"/>
                  <a:pt x="36167" y="48677"/>
                  <a:pt x="44956" y="39888"/>
                </a:cubicBezTo>
                <a:close/>
                <a:moveTo>
                  <a:pt x="97013" y="0"/>
                </a:moveTo>
                <a:cubicBezTo>
                  <a:pt x="104450" y="0"/>
                  <a:pt x="111887" y="3380"/>
                  <a:pt x="117296" y="8789"/>
                </a:cubicBezTo>
                <a:lnTo>
                  <a:pt x="210594" y="101411"/>
                </a:lnTo>
                <a:cubicBezTo>
                  <a:pt x="216003" y="106820"/>
                  <a:pt x="219383" y="114257"/>
                  <a:pt x="219383" y="122370"/>
                </a:cubicBezTo>
                <a:cubicBezTo>
                  <a:pt x="219383" y="130482"/>
                  <a:pt x="216003" y="137919"/>
                  <a:pt x="210594" y="143328"/>
                </a:cubicBezTo>
                <a:lnTo>
                  <a:pt x="200453" y="153469"/>
                </a:lnTo>
                <a:lnTo>
                  <a:pt x="65914" y="18930"/>
                </a:lnTo>
                <a:lnTo>
                  <a:pt x="76055" y="8789"/>
                </a:lnTo>
                <a:cubicBezTo>
                  <a:pt x="81464" y="3380"/>
                  <a:pt x="89577" y="0"/>
                  <a:pt x="970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75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58D81A-543B-F585-166D-59207A4463A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65864" y="3737517"/>
            <a:ext cx="212270" cy="344798"/>
          </a:xfrm>
          <a:custGeom>
            <a:avLst/>
            <a:gdLst>
              <a:gd name="connsiteX0" fmla="*/ 141514 w 283026"/>
              <a:gd name="connsiteY0" fmla="*/ 81129 h 459731"/>
              <a:gd name="connsiteX1" fmla="*/ 80667 w 283026"/>
              <a:gd name="connsiteY1" fmla="*/ 141976 h 459731"/>
              <a:gd name="connsiteX2" fmla="*/ 141514 w 283026"/>
              <a:gd name="connsiteY2" fmla="*/ 202823 h 459731"/>
              <a:gd name="connsiteX3" fmla="*/ 202361 w 283026"/>
              <a:gd name="connsiteY3" fmla="*/ 141976 h 459731"/>
              <a:gd name="connsiteX4" fmla="*/ 141514 w 283026"/>
              <a:gd name="connsiteY4" fmla="*/ 81129 h 459731"/>
              <a:gd name="connsiteX5" fmla="*/ 141514 w 283026"/>
              <a:gd name="connsiteY5" fmla="*/ 0 h 459731"/>
              <a:gd name="connsiteX6" fmla="*/ 258475 w 283026"/>
              <a:gd name="connsiteY6" fmla="*/ 62199 h 459731"/>
              <a:gd name="connsiteX7" fmla="*/ 273348 w 283026"/>
              <a:gd name="connsiteY7" fmla="*/ 194034 h 459731"/>
              <a:gd name="connsiteX8" fmla="*/ 209121 w 283026"/>
              <a:gd name="connsiteY8" fmla="*/ 336009 h 459731"/>
              <a:gd name="connsiteX9" fmla="*/ 153683 w 283026"/>
              <a:gd name="connsiteY9" fmla="*/ 452294 h 459731"/>
              <a:gd name="connsiteX10" fmla="*/ 141514 w 283026"/>
              <a:gd name="connsiteY10" fmla="*/ 459731 h 459731"/>
              <a:gd name="connsiteX11" fmla="*/ 129344 w 283026"/>
              <a:gd name="connsiteY11" fmla="*/ 452294 h 459731"/>
              <a:gd name="connsiteX12" fmla="*/ 73906 w 283026"/>
              <a:gd name="connsiteY12" fmla="*/ 336009 h 459731"/>
              <a:gd name="connsiteX13" fmla="*/ 9679 w 283026"/>
              <a:gd name="connsiteY13" fmla="*/ 194034 h 459731"/>
              <a:gd name="connsiteX14" fmla="*/ 24553 w 283026"/>
              <a:gd name="connsiteY14" fmla="*/ 62199 h 459731"/>
              <a:gd name="connsiteX15" fmla="*/ 141514 w 283026"/>
              <a:gd name="connsiteY15" fmla="*/ 0 h 4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3026" h="459731">
                <a:moveTo>
                  <a:pt x="141514" y="81129"/>
                </a:moveTo>
                <a:cubicBezTo>
                  <a:pt x="107710" y="81129"/>
                  <a:pt x="80667" y="108172"/>
                  <a:pt x="80667" y="141976"/>
                </a:cubicBezTo>
                <a:cubicBezTo>
                  <a:pt x="80667" y="175780"/>
                  <a:pt x="107710" y="202823"/>
                  <a:pt x="141514" y="202823"/>
                </a:cubicBezTo>
                <a:cubicBezTo>
                  <a:pt x="175318" y="202823"/>
                  <a:pt x="202361" y="175780"/>
                  <a:pt x="202361" y="141976"/>
                </a:cubicBezTo>
                <a:cubicBezTo>
                  <a:pt x="202361" y="108172"/>
                  <a:pt x="175318" y="81129"/>
                  <a:pt x="141514" y="81129"/>
                </a:cubicBezTo>
                <a:close/>
                <a:moveTo>
                  <a:pt x="141514" y="0"/>
                </a:moveTo>
                <a:cubicBezTo>
                  <a:pt x="188163" y="0"/>
                  <a:pt x="232108" y="22987"/>
                  <a:pt x="258475" y="62199"/>
                </a:cubicBezTo>
                <a:cubicBezTo>
                  <a:pt x="284842" y="100735"/>
                  <a:pt x="290250" y="150089"/>
                  <a:pt x="273348" y="194034"/>
                </a:cubicBezTo>
                <a:lnTo>
                  <a:pt x="209121" y="336009"/>
                </a:lnTo>
                <a:lnTo>
                  <a:pt x="153683" y="452294"/>
                </a:lnTo>
                <a:cubicBezTo>
                  <a:pt x="151655" y="457027"/>
                  <a:pt x="146922" y="459731"/>
                  <a:pt x="141514" y="459731"/>
                </a:cubicBezTo>
                <a:cubicBezTo>
                  <a:pt x="136105" y="459731"/>
                  <a:pt x="131373" y="457027"/>
                  <a:pt x="129344" y="452294"/>
                </a:cubicBezTo>
                <a:lnTo>
                  <a:pt x="73906" y="336009"/>
                </a:lnTo>
                <a:lnTo>
                  <a:pt x="9679" y="194034"/>
                </a:lnTo>
                <a:cubicBezTo>
                  <a:pt x="-7223" y="150089"/>
                  <a:pt x="-1814" y="100735"/>
                  <a:pt x="24553" y="62199"/>
                </a:cubicBezTo>
                <a:cubicBezTo>
                  <a:pt x="50920" y="22987"/>
                  <a:pt x="94865" y="0"/>
                  <a:pt x="1415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75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78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440531" y="2083458"/>
            <a:ext cx="8703469" cy="976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959" y="2161101"/>
            <a:ext cx="8024510" cy="821298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90EA30-774B-C58A-0F2E-BA47E1EB0D86}"/>
              </a:ext>
            </a:extLst>
          </p:cNvPr>
          <p:cNvCxnSpPr>
            <a:cxnSpLocks/>
          </p:cNvCxnSpPr>
          <p:nvPr userDrawn="1"/>
        </p:nvCxnSpPr>
        <p:spPr>
          <a:xfrm>
            <a:off x="570908" y="2161101"/>
            <a:ext cx="0" cy="821298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A641483-D5A7-E85B-23E4-88F7A9E459A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78959" y="3250810"/>
            <a:ext cx="8024510" cy="455295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80772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440531" y="1941842"/>
            <a:ext cx="8703469" cy="1259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763" y="2161101"/>
            <a:ext cx="4717733" cy="821298"/>
          </a:xfrm>
        </p:spPr>
        <p:txBody>
          <a:bodyPr anchor="ctr">
            <a:noAutofit/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90EA30-774B-C58A-0F2E-BA47E1EB0D86}"/>
              </a:ext>
            </a:extLst>
          </p:cNvPr>
          <p:cNvCxnSpPr>
            <a:cxnSpLocks/>
          </p:cNvCxnSpPr>
          <p:nvPr userDrawn="1"/>
        </p:nvCxnSpPr>
        <p:spPr>
          <a:xfrm>
            <a:off x="8703469" y="2161101"/>
            <a:ext cx="0" cy="821298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A641483-D5A7-E85B-23E4-88F7A9E459A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14763" y="3392426"/>
            <a:ext cx="4717733" cy="455295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A87B1F-C374-0AA4-8837-F11E40D41CD1}"/>
              </a:ext>
            </a:extLst>
          </p:cNvPr>
          <p:cNvGrpSpPr/>
          <p:nvPr userDrawn="1"/>
        </p:nvGrpSpPr>
        <p:grpSpPr>
          <a:xfrm flipH="1">
            <a:off x="1" y="633413"/>
            <a:ext cx="3059906" cy="3876363"/>
            <a:chOff x="6400798" y="844550"/>
            <a:chExt cx="4079875" cy="51684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087849-DB30-8735-4D8D-E3C4C2B69C6B}"/>
                </a:ext>
              </a:extLst>
            </p:cNvPr>
            <p:cNvSpPr/>
            <p:nvPr userDrawn="1"/>
          </p:nvSpPr>
          <p:spPr>
            <a:xfrm flipH="1">
              <a:off x="6400798" y="844550"/>
              <a:ext cx="4079875" cy="51684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74C08B-82F0-D164-74FB-1E8FD06685E0}"/>
                </a:ext>
              </a:extLst>
            </p:cNvPr>
            <p:cNvSpPr/>
            <p:nvPr userDrawn="1"/>
          </p:nvSpPr>
          <p:spPr>
            <a:xfrm flipH="1">
              <a:off x="6400798" y="2476501"/>
              <a:ext cx="117475" cy="19049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D6DFE2-5D18-6526-6D2C-830832BEFE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21520"/>
            <a:ext cx="2971800" cy="37004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0280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6055E9-E6F7-641B-80FB-0B939D173EF4}"/>
              </a:ext>
            </a:extLst>
          </p:cNvPr>
          <p:cNvSpPr/>
          <p:nvPr userDrawn="1"/>
        </p:nvSpPr>
        <p:spPr>
          <a:xfrm>
            <a:off x="440531" y="1941842"/>
            <a:ext cx="8262938" cy="1259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830DC25-802B-19A0-E4B3-1D633449C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45" y="2161101"/>
            <a:ext cx="7943851" cy="821298"/>
          </a:xfrm>
        </p:spPr>
        <p:txBody>
          <a:bodyPr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CA641483-D5A7-E85B-23E4-88F7A9E459A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11504" y="3250810"/>
            <a:ext cx="7920992" cy="455295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6139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A9602D4-D75A-D7F4-FFCF-22F1F764C7A2}"/>
              </a:ext>
            </a:extLst>
          </p:cNvPr>
          <p:cNvSpPr/>
          <p:nvPr userDrawn="1"/>
        </p:nvSpPr>
        <p:spPr>
          <a:xfrm>
            <a:off x="440531" y="0"/>
            <a:ext cx="8262938" cy="1839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8582" y="2865881"/>
            <a:ext cx="8154883" cy="24264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8582" y="3162520"/>
            <a:ext cx="8154883" cy="130089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1994535"/>
            <a:ext cx="8154887" cy="577215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8638" y="0"/>
            <a:ext cx="8086725" cy="175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ID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1994535"/>
            <a:ext cx="0" cy="575667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AC1303-0EC3-5E1E-D38D-9DAA61834E0B}"/>
              </a:ext>
            </a:extLst>
          </p:cNvPr>
          <p:cNvSpPr/>
          <p:nvPr userDrawn="1"/>
        </p:nvSpPr>
        <p:spPr>
          <a:xfrm rot="5400000">
            <a:off x="4527947" y="1081207"/>
            <a:ext cx="88106" cy="1428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62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D442C6-EECF-FD33-A672-5BDA5C831C7A}"/>
              </a:ext>
            </a:extLst>
          </p:cNvPr>
          <p:cNvSpPr/>
          <p:nvPr userDrawn="1"/>
        </p:nvSpPr>
        <p:spPr>
          <a:xfrm>
            <a:off x="4800599" y="633413"/>
            <a:ext cx="4343401" cy="3876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8582" y="1930480"/>
            <a:ext cx="4023419" cy="457806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8582" y="2442283"/>
            <a:ext cx="4023419" cy="206749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3" y="633724"/>
            <a:ext cx="4023418" cy="100107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88705" y="721520"/>
            <a:ext cx="4255295" cy="37004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633413"/>
            <a:ext cx="0" cy="1001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28576-5150-CD3D-CA2F-222FFB2D228B}"/>
              </a:ext>
            </a:extLst>
          </p:cNvPr>
          <p:cNvSpPr/>
          <p:nvPr userDrawn="1"/>
        </p:nvSpPr>
        <p:spPr>
          <a:xfrm>
            <a:off x="4800599" y="1857376"/>
            <a:ext cx="88106" cy="1428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85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48E2C7-E138-739F-9BB2-FE2FD28A155A}"/>
              </a:ext>
            </a:extLst>
          </p:cNvPr>
          <p:cNvGrpSpPr/>
          <p:nvPr userDrawn="1"/>
        </p:nvGrpSpPr>
        <p:grpSpPr>
          <a:xfrm flipH="1">
            <a:off x="1" y="633413"/>
            <a:ext cx="3059906" cy="3876363"/>
            <a:chOff x="6400798" y="844550"/>
            <a:chExt cx="4079875" cy="51684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D442C6-EECF-FD33-A672-5BDA5C831C7A}"/>
                </a:ext>
              </a:extLst>
            </p:cNvPr>
            <p:cNvSpPr/>
            <p:nvPr userDrawn="1"/>
          </p:nvSpPr>
          <p:spPr>
            <a:xfrm flipH="1">
              <a:off x="6400798" y="844550"/>
              <a:ext cx="4079875" cy="51684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328576-5150-CD3D-CA2F-222FFB2D228B}"/>
                </a:ext>
              </a:extLst>
            </p:cNvPr>
            <p:cNvSpPr/>
            <p:nvPr userDrawn="1"/>
          </p:nvSpPr>
          <p:spPr>
            <a:xfrm flipH="1">
              <a:off x="6400798" y="2476501"/>
              <a:ext cx="117475" cy="19049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51363" y="1930480"/>
            <a:ext cx="4952105" cy="457806"/>
          </a:xfrm>
          <a:prstGeom prst="rect">
            <a:avLst/>
          </a:prstGeom>
          <a:solidFill>
            <a:schemeClr val="accent1"/>
          </a:solidFill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rgbClr val="FFFFFF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751363" y="2442283"/>
            <a:ext cx="4952105" cy="2067493"/>
          </a:xfrm>
          <a:prstGeom prst="rect">
            <a:avLst/>
          </a:prstGeom>
          <a:solidFill>
            <a:schemeClr val="accent1"/>
          </a:solidFill>
        </p:spPr>
        <p:txBody>
          <a:bodyPr lIns="91440" tIns="126000" rIns="91440" bIns="0">
            <a:noAutofit/>
          </a:bodyPr>
          <a:lstStyle>
            <a:lvl1pPr marL="0" indent="0">
              <a:buNone/>
              <a:defRPr sz="1200" b="0">
                <a:solidFill>
                  <a:srgbClr val="FFFFFF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63" y="633724"/>
            <a:ext cx="4952106" cy="100107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21520"/>
            <a:ext cx="2971800" cy="37004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3643312" y="633413"/>
            <a:ext cx="0" cy="1001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93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D442C6-EECF-FD33-A672-5BDA5C831C7A}"/>
              </a:ext>
            </a:extLst>
          </p:cNvPr>
          <p:cNvSpPr/>
          <p:nvPr userDrawn="1"/>
        </p:nvSpPr>
        <p:spPr>
          <a:xfrm>
            <a:off x="440532" y="1046156"/>
            <a:ext cx="3418518" cy="3050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8637" y="1136648"/>
            <a:ext cx="3242306" cy="28698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28576-5150-CD3D-CA2F-222FFB2D228B}"/>
              </a:ext>
            </a:extLst>
          </p:cNvPr>
          <p:cNvSpPr/>
          <p:nvPr userDrawn="1"/>
        </p:nvSpPr>
        <p:spPr>
          <a:xfrm>
            <a:off x="440532" y="1857220"/>
            <a:ext cx="88106" cy="1428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33A8B-FF98-1E02-BE1A-38B8A2DBADF2}"/>
              </a:ext>
            </a:extLst>
          </p:cNvPr>
          <p:cNvSpPr/>
          <p:nvPr userDrawn="1"/>
        </p:nvSpPr>
        <p:spPr>
          <a:xfrm>
            <a:off x="3770944" y="1857220"/>
            <a:ext cx="88106" cy="1428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80050" y="1930480"/>
            <a:ext cx="4023419" cy="457806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80050" y="2442284"/>
            <a:ext cx="4023419" cy="165474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51" y="633724"/>
            <a:ext cx="4023418" cy="100107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571999" y="633413"/>
            <a:ext cx="0" cy="1001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61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AC0811-B538-6793-87C0-3D6ED1AC6059}"/>
              </a:ext>
            </a:extLst>
          </p:cNvPr>
          <p:cNvGrpSpPr/>
          <p:nvPr userDrawn="1"/>
        </p:nvGrpSpPr>
        <p:grpSpPr>
          <a:xfrm rot="16200000">
            <a:off x="1232715" y="1252121"/>
            <a:ext cx="2191940" cy="4657370"/>
            <a:chOff x="2224091" y="-1834672"/>
            <a:chExt cx="2922586" cy="62098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286371-865F-C37D-9350-2A89CD104834}"/>
                </a:ext>
              </a:extLst>
            </p:cNvPr>
            <p:cNvSpPr/>
            <p:nvPr userDrawn="1"/>
          </p:nvSpPr>
          <p:spPr>
            <a:xfrm>
              <a:off x="2224091" y="-1834672"/>
              <a:ext cx="2922582" cy="62098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C2FC66A-70C2-DBA2-3626-C933F4A5FF1E}"/>
                </a:ext>
              </a:extLst>
            </p:cNvPr>
            <p:cNvSpPr/>
            <p:nvPr userDrawn="1"/>
          </p:nvSpPr>
          <p:spPr>
            <a:xfrm rot="5400000">
              <a:off x="4191507" y="3419982"/>
              <a:ext cx="954001" cy="956339"/>
            </a:xfrm>
            <a:custGeom>
              <a:avLst/>
              <a:gdLst>
                <a:gd name="connsiteX0" fmla="*/ 0 w 954001"/>
                <a:gd name="connsiteY0" fmla="*/ 117476 h 956339"/>
                <a:gd name="connsiteX1" fmla="*/ 0 w 954001"/>
                <a:gd name="connsiteY1" fmla="*/ 0 h 956339"/>
                <a:gd name="connsiteX2" fmla="*/ 954001 w 954001"/>
                <a:gd name="connsiteY2" fmla="*/ 0 h 956339"/>
                <a:gd name="connsiteX3" fmla="*/ 954001 w 954001"/>
                <a:gd name="connsiteY3" fmla="*/ 117476 h 956339"/>
                <a:gd name="connsiteX4" fmla="*/ 954000 w 954001"/>
                <a:gd name="connsiteY4" fmla="*/ 117476 h 956339"/>
                <a:gd name="connsiteX5" fmla="*/ 954000 w 954001"/>
                <a:gd name="connsiteY5" fmla="*/ 956339 h 956339"/>
                <a:gd name="connsiteX6" fmla="*/ 836525 w 954001"/>
                <a:gd name="connsiteY6" fmla="*/ 956339 h 956339"/>
                <a:gd name="connsiteX7" fmla="*/ 836525 w 954001"/>
                <a:gd name="connsiteY7" fmla="*/ 117476 h 95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001" h="956339">
                  <a:moveTo>
                    <a:pt x="0" y="117476"/>
                  </a:moveTo>
                  <a:lnTo>
                    <a:pt x="0" y="0"/>
                  </a:lnTo>
                  <a:lnTo>
                    <a:pt x="954001" y="0"/>
                  </a:lnTo>
                  <a:lnTo>
                    <a:pt x="954001" y="117476"/>
                  </a:lnTo>
                  <a:lnTo>
                    <a:pt x="954000" y="117476"/>
                  </a:lnTo>
                  <a:lnTo>
                    <a:pt x="954000" y="956339"/>
                  </a:lnTo>
                  <a:lnTo>
                    <a:pt x="836525" y="956339"/>
                  </a:lnTo>
                  <a:lnTo>
                    <a:pt x="836525" y="1174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</p:grp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71751"/>
            <a:ext cx="4572000" cy="2105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D442C6-EECF-FD33-A672-5BDA5C831C7A}"/>
              </a:ext>
            </a:extLst>
          </p:cNvPr>
          <p:cNvSpPr/>
          <p:nvPr userDrawn="1"/>
        </p:nvSpPr>
        <p:spPr>
          <a:xfrm>
            <a:off x="5329238" y="0"/>
            <a:ext cx="3814762" cy="4676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561114" y="1169194"/>
            <a:ext cx="3142355" cy="65671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0" b="1">
                <a:solidFill>
                  <a:srgbClr val="FFFFFF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marL="0" marR="0" lvl="0" indent="0" algn="l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561114" y="1879904"/>
            <a:ext cx="3142355" cy="209440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rgbClr val="FFFFFF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3" y="633724"/>
            <a:ext cx="4023418" cy="100107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633413"/>
            <a:ext cx="0" cy="1001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53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000250"/>
            <a:ext cx="3671291" cy="234315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44"/>
            </a:lvl2pPr>
            <a:lvl3pPr>
              <a:defRPr sz="248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000250"/>
            <a:ext cx="3671292" cy="234315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44"/>
            </a:lvl2pPr>
            <a:lvl3pPr>
              <a:defRPr sz="248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12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AC0811-B538-6793-87C0-3D6ED1AC6059}"/>
              </a:ext>
            </a:extLst>
          </p:cNvPr>
          <p:cNvGrpSpPr/>
          <p:nvPr userDrawn="1"/>
        </p:nvGrpSpPr>
        <p:grpSpPr>
          <a:xfrm rot="5400000">
            <a:off x="5722278" y="-1235644"/>
            <a:ext cx="2191940" cy="4663227"/>
            <a:chOff x="2224091" y="-1842482"/>
            <a:chExt cx="2922586" cy="621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286371-865F-C37D-9350-2A89CD104834}"/>
                </a:ext>
              </a:extLst>
            </p:cNvPr>
            <p:cNvSpPr/>
            <p:nvPr userDrawn="1"/>
          </p:nvSpPr>
          <p:spPr>
            <a:xfrm>
              <a:off x="2224091" y="-1842482"/>
              <a:ext cx="2922582" cy="62176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C2FC66A-70C2-DBA2-3626-C933F4A5FF1E}"/>
                </a:ext>
              </a:extLst>
            </p:cNvPr>
            <p:cNvSpPr/>
            <p:nvPr userDrawn="1"/>
          </p:nvSpPr>
          <p:spPr>
            <a:xfrm rot="5400000">
              <a:off x="4191507" y="3419982"/>
              <a:ext cx="954001" cy="956339"/>
            </a:xfrm>
            <a:custGeom>
              <a:avLst/>
              <a:gdLst>
                <a:gd name="connsiteX0" fmla="*/ 0 w 954001"/>
                <a:gd name="connsiteY0" fmla="*/ 117476 h 956339"/>
                <a:gd name="connsiteX1" fmla="*/ 0 w 954001"/>
                <a:gd name="connsiteY1" fmla="*/ 0 h 956339"/>
                <a:gd name="connsiteX2" fmla="*/ 954001 w 954001"/>
                <a:gd name="connsiteY2" fmla="*/ 0 h 956339"/>
                <a:gd name="connsiteX3" fmla="*/ 954001 w 954001"/>
                <a:gd name="connsiteY3" fmla="*/ 117476 h 956339"/>
                <a:gd name="connsiteX4" fmla="*/ 954000 w 954001"/>
                <a:gd name="connsiteY4" fmla="*/ 117476 h 956339"/>
                <a:gd name="connsiteX5" fmla="*/ 954000 w 954001"/>
                <a:gd name="connsiteY5" fmla="*/ 956339 h 956339"/>
                <a:gd name="connsiteX6" fmla="*/ 836525 w 954001"/>
                <a:gd name="connsiteY6" fmla="*/ 956339 h 956339"/>
                <a:gd name="connsiteX7" fmla="*/ 836525 w 954001"/>
                <a:gd name="connsiteY7" fmla="*/ 117476 h 95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001" h="956339">
                  <a:moveTo>
                    <a:pt x="0" y="117476"/>
                  </a:moveTo>
                  <a:lnTo>
                    <a:pt x="0" y="0"/>
                  </a:lnTo>
                  <a:lnTo>
                    <a:pt x="954001" y="0"/>
                  </a:lnTo>
                  <a:lnTo>
                    <a:pt x="954001" y="117476"/>
                  </a:lnTo>
                  <a:lnTo>
                    <a:pt x="954000" y="117476"/>
                  </a:lnTo>
                  <a:lnTo>
                    <a:pt x="954000" y="956339"/>
                  </a:lnTo>
                  <a:lnTo>
                    <a:pt x="836525" y="956339"/>
                  </a:lnTo>
                  <a:lnTo>
                    <a:pt x="836525" y="1174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BD442C6-EECF-FD33-A672-5BDA5C831C7A}"/>
              </a:ext>
            </a:extLst>
          </p:cNvPr>
          <p:cNvSpPr/>
          <p:nvPr userDrawn="1"/>
        </p:nvSpPr>
        <p:spPr>
          <a:xfrm>
            <a:off x="0" y="-1"/>
            <a:ext cx="3814762" cy="4241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31877" y="438150"/>
            <a:ext cx="3142355" cy="65671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0" b="1">
                <a:solidFill>
                  <a:srgbClr val="FFFFFF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marL="0" marR="0" lvl="0" indent="0" algn="l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31877" y="1148861"/>
            <a:ext cx="3142355" cy="209133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rgbClr val="FFFFFF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51" y="3240502"/>
            <a:ext cx="4023418" cy="100107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572000" y="3240191"/>
            <a:ext cx="0" cy="1001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2105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5404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E13754-AAF2-AD15-CFAE-7AA7F2563720}"/>
              </a:ext>
            </a:extLst>
          </p:cNvPr>
          <p:cNvSpPr/>
          <p:nvPr userDrawn="1"/>
        </p:nvSpPr>
        <p:spPr>
          <a:xfrm>
            <a:off x="-1784" y="-3570"/>
            <a:ext cx="3860006" cy="3281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44640-A9EB-C412-36D2-BCAA7BA090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766184" cy="3188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F28F550A-A637-E065-107C-7C7A9E6C01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80050" y="2109074"/>
            <a:ext cx="4023419" cy="24337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1BDAC654-D9AC-B935-534C-0FF7A6BB04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80050" y="2406446"/>
            <a:ext cx="4023419" cy="78219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51" y="438150"/>
            <a:ext cx="4023418" cy="1375245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571999" y="438150"/>
            <a:ext cx="0" cy="137524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D270A3-A429-F424-E73F-8C35CF7A6C40}"/>
              </a:ext>
            </a:extLst>
          </p:cNvPr>
          <p:cNvSpPr/>
          <p:nvPr userDrawn="1"/>
        </p:nvSpPr>
        <p:spPr>
          <a:xfrm rot="5400000">
            <a:off x="3141845" y="2561416"/>
            <a:ext cx="715501" cy="717254"/>
          </a:xfrm>
          <a:custGeom>
            <a:avLst/>
            <a:gdLst>
              <a:gd name="connsiteX0" fmla="*/ 0 w 954001"/>
              <a:gd name="connsiteY0" fmla="*/ 117476 h 956339"/>
              <a:gd name="connsiteX1" fmla="*/ 0 w 954001"/>
              <a:gd name="connsiteY1" fmla="*/ 0 h 956339"/>
              <a:gd name="connsiteX2" fmla="*/ 954001 w 954001"/>
              <a:gd name="connsiteY2" fmla="*/ 0 h 956339"/>
              <a:gd name="connsiteX3" fmla="*/ 954001 w 954001"/>
              <a:gd name="connsiteY3" fmla="*/ 117476 h 956339"/>
              <a:gd name="connsiteX4" fmla="*/ 954000 w 954001"/>
              <a:gd name="connsiteY4" fmla="*/ 117476 h 956339"/>
              <a:gd name="connsiteX5" fmla="*/ 954000 w 954001"/>
              <a:gd name="connsiteY5" fmla="*/ 956339 h 956339"/>
              <a:gd name="connsiteX6" fmla="*/ 836525 w 954001"/>
              <a:gd name="connsiteY6" fmla="*/ 956339 h 956339"/>
              <a:gd name="connsiteX7" fmla="*/ 836525 w 954001"/>
              <a:gd name="connsiteY7" fmla="*/ 117476 h 95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001" h="956339">
                <a:moveTo>
                  <a:pt x="0" y="117476"/>
                </a:moveTo>
                <a:lnTo>
                  <a:pt x="0" y="0"/>
                </a:lnTo>
                <a:lnTo>
                  <a:pt x="954001" y="0"/>
                </a:lnTo>
                <a:lnTo>
                  <a:pt x="954001" y="117476"/>
                </a:lnTo>
                <a:lnTo>
                  <a:pt x="954000" y="117476"/>
                </a:lnTo>
                <a:lnTo>
                  <a:pt x="954000" y="956339"/>
                </a:lnTo>
                <a:lnTo>
                  <a:pt x="836525" y="956339"/>
                </a:lnTo>
                <a:lnTo>
                  <a:pt x="836525" y="1174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7420A28C-E135-C56E-F79F-F283CD6B60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5642" y="3396211"/>
            <a:ext cx="8257826" cy="243375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2AC36E79-BCA0-C596-D321-2B6E38193C5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5642" y="3693583"/>
            <a:ext cx="8257826" cy="87491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74813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3" y="1114425"/>
            <a:ext cx="3266180" cy="2914650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1884128"/>
            <a:ext cx="0" cy="1375245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127DC28-28A8-3A98-B7FB-41B0888536B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572000" y="613864"/>
            <a:ext cx="4131469" cy="457806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8C38966B-9C0F-01D5-79F5-8D32825F66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572000" y="1125668"/>
            <a:ext cx="4131469" cy="125984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10E6AACB-9199-C0B7-282D-52AE821B16C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572000" y="2747464"/>
            <a:ext cx="4131469" cy="457806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103CFF70-7DC7-B43D-57C7-3C6435517D6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572000" y="3259267"/>
            <a:ext cx="4131469" cy="125984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35422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AF6E62-3413-1570-07FF-4E66972B963F}"/>
              </a:ext>
            </a:extLst>
          </p:cNvPr>
          <p:cNvSpPr/>
          <p:nvPr userDrawn="1"/>
        </p:nvSpPr>
        <p:spPr>
          <a:xfrm>
            <a:off x="1" y="0"/>
            <a:ext cx="9143999" cy="21466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3" y="438150"/>
            <a:ext cx="8154885" cy="1375245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8150"/>
            <a:ext cx="0" cy="1375245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127DC28-28A8-3A98-B7FB-41B0888536B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38150" y="2574131"/>
            <a:ext cx="2276944" cy="457806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8C38966B-9C0F-01D5-79F5-8D32825F66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8150" y="3085935"/>
            <a:ext cx="2276944" cy="125984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A80A793C-55DC-602B-758B-1FA03A81817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433528" y="2574131"/>
            <a:ext cx="2276944" cy="457806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F448C94B-AA7A-7262-4B9F-836462086A7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33528" y="3085935"/>
            <a:ext cx="2276944" cy="125984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8E844AFC-B10F-3963-60E2-0CBF5925798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428906" y="2574131"/>
            <a:ext cx="2276944" cy="457806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290D6F4A-B1FF-50CB-37C9-67C24FF49AE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428906" y="3085935"/>
            <a:ext cx="2276944" cy="125984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99656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AF6E62-3413-1570-07FF-4E66972B963F}"/>
              </a:ext>
            </a:extLst>
          </p:cNvPr>
          <p:cNvSpPr/>
          <p:nvPr userDrawn="1"/>
        </p:nvSpPr>
        <p:spPr>
          <a:xfrm>
            <a:off x="1" y="1"/>
            <a:ext cx="9143999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3" y="438150"/>
            <a:ext cx="8154885" cy="976313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8150"/>
            <a:ext cx="0" cy="976313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127DC28-28A8-3A98-B7FB-41B0888536B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38150" y="1824037"/>
            <a:ext cx="3376611" cy="40541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marL="0" marR="0" lvl="0" indent="0" algn="l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8C38966B-9C0F-01D5-79F5-8D32825F662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8150" y="2283454"/>
            <a:ext cx="3376611" cy="79550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BF29A8C4-E01C-8823-3D21-FBEB0A37FD9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8150" y="3294461"/>
            <a:ext cx="3376611" cy="40541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marL="0" marR="0" lvl="0" indent="0" algn="l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36007328-114D-AECE-99A6-016A4CFBB61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38150" y="3753877"/>
            <a:ext cx="3376611" cy="79550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2142D811-C93D-9F9B-677A-5ADF7CD3A81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329241" y="1824037"/>
            <a:ext cx="3376611" cy="40541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marL="0" marR="0" lvl="0" indent="0" algn="l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B048665-3CE8-1449-AE80-5C39685B7BA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329241" y="2283454"/>
            <a:ext cx="3376611" cy="79550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337177BD-61D7-4610-6C2F-89A1FACFC2A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29241" y="3294461"/>
            <a:ext cx="3376611" cy="405418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marL="0" marR="0" lvl="0" indent="0" algn="l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EAACD5B2-3311-26B6-AFCF-4FD5DEBF749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29241" y="3753877"/>
            <a:ext cx="3376611" cy="79550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53376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s C4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439579"/>
            <a:ext cx="8154887" cy="5319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9267"/>
            <a:ext cx="0" cy="53228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DD2B053-49CB-EC30-CB40-BD5B5A83362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40531" y="2094879"/>
            <a:ext cx="8262938" cy="239735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C88A6C4B-DACE-AD62-1602-DB64BFC7F7D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8582" y="1267229"/>
            <a:ext cx="8154887" cy="53197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marL="0" marR="0" lvl="0" indent="0" algn="l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17585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ial Bars C4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439579"/>
            <a:ext cx="8154887" cy="5319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9267"/>
            <a:ext cx="0" cy="53228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BBD3D9D-E2D7-5928-9ACE-BC305ADE7015}"/>
              </a:ext>
            </a:extLst>
          </p:cNvPr>
          <p:cNvSpPr/>
          <p:nvPr userDrawn="1"/>
        </p:nvSpPr>
        <p:spPr>
          <a:xfrm>
            <a:off x="3979015" y="1301995"/>
            <a:ext cx="1185969" cy="1185969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B6F7D80-7AE5-EF7E-CA93-91FFC8961E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79015" y="1301995"/>
            <a:ext cx="1185969" cy="1185969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0" dirty="0">
                <a:solidFill>
                  <a:schemeClr val="tx1"/>
                </a:solidFill>
              </a:defRPr>
            </a:lvl1pPr>
          </a:lstStyle>
          <a:p>
            <a:pPr lvl="0" algn="ctr" defTabSz="685800"/>
            <a:r>
              <a:rPr lang="en-US" dirty="0"/>
              <a:t> 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0FC2368-512D-2676-8BCC-4005ACA137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99814" y="1617224"/>
            <a:ext cx="944370" cy="570138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DDCCD52-4493-F59D-7027-7C212038D4A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16339" y="2674977"/>
            <a:ext cx="2311322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7EF7556-5224-47F1-49F3-0572DF21F2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16339" y="3143801"/>
            <a:ext cx="2311322" cy="113418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5E8CF0-45DA-C681-8618-12E9EAF903D4}"/>
              </a:ext>
            </a:extLst>
          </p:cNvPr>
          <p:cNvSpPr/>
          <p:nvPr userDrawn="1"/>
        </p:nvSpPr>
        <p:spPr>
          <a:xfrm>
            <a:off x="6954823" y="1301995"/>
            <a:ext cx="1185969" cy="1185969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BDF54D5-341A-BDB8-70D5-1D271A33068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54823" y="1301995"/>
            <a:ext cx="1185969" cy="1185969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0" dirty="0">
                <a:solidFill>
                  <a:schemeClr val="tx1"/>
                </a:solidFill>
              </a:defRPr>
            </a:lvl1pPr>
          </a:lstStyle>
          <a:p>
            <a:pPr lvl="0" algn="ctr" defTabSz="685800"/>
            <a:r>
              <a:rPr lang="en-US" dirty="0"/>
              <a:t> 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42ED014-DC96-68EC-18BA-293A553763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75622" y="1617224"/>
            <a:ext cx="944370" cy="570138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C94D2F51-651E-57C6-669A-9421CC54865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92147" y="2674977"/>
            <a:ext cx="2311322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F189AE72-78C6-B559-D0A6-2C7C78AB19A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92147" y="3143801"/>
            <a:ext cx="2311322" cy="113418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1B19D0-9F0D-EC21-F087-8B275D7C6526}"/>
              </a:ext>
            </a:extLst>
          </p:cNvPr>
          <p:cNvSpPr/>
          <p:nvPr userDrawn="1"/>
        </p:nvSpPr>
        <p:spPr>
          <a:xfrm>
            <a:off x="-1" y="1227111"/>
            <a:ext cx="3086179" cy="3050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C53EE9AC-019F-1A80-298A-9207C2D451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17603"/>
            <a:ext cx="2998073" cy="28698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2D268C-F2F5-0F07-54EC-3F1273607340}"/>
              </a:ext>
            </a:extLst>
          </p:cNvPr>
          <p:cNvSpPr/>
          <p:nvPr userDrawn="1"/>
        </p:nvSpPr>
        <p:spPr>
          <a:xfrm>
            <a:off x="2998073" y="2038174"/>
            <a:ext cx="88106" cy="1428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86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adial Bars C4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439579"/>
            <a:ext cx="8154887" cy="5319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9267"/>
            <a:ext cx="0" cy="53228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BBD3D9D-E2D7-5928-9ACE-BC305ADE7015}"/>
              </a:ext>
            </a:extLst>
          </p:cNvPr>
          <p:cNvSpPr/>
          <p:nvPr userDrawn="1"/>
        </p:nvSpPr>
        <p:spPr>
          <a:xfrm>
            <a:off x="3979015" y="1301995"/>
            <a:ext cx="1185969" cy="1185969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B6F7D80-7AE5-EF7E-CA93-91FFC8961E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79015" y="1301995"/>
            <a:ext cx="1185969" cy="1185969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0" dirty="0">
                <a:solidFill>
                  <a:schemeClr val="tx1"/>
                </a:solidFill>
              </a:defRPr>
            </a:lvl1pPr>
          </a:lstStyle>
          <a:p>
            <a:pPr lvl="0" algn="ctr" defTabSz="685800"/>
            <a:r>
              <a:rPr lang="en-US" dirty="0"/>
              <a:t> 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0FC2368-512D-2676-8BCC-4005ACA137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99814" y="1617224"/>
            <a:ext cx="944370" cy="570138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DDCCD52-4493-F59D-7027-7C212038D4A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16339" y="2674977"/>
            <a:ext cx="2311322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7EF7556-5224-47F1-49F3-0572DF21F2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16339" y="3143801"/>
            <a:ext cx="2311322" cy="113418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5E8CF0-45DA-C681-8618-12E9EAF903D4}"/>
              </a:ext>
            </a:extLst>
          </p:cNvPr>
          <p:cNvSpPr/>
          <p:nvPr userDrawn="1"/>
        </p:nvSpPr>
        <p:spPr>
          <a:xfrm>
            <a:off x="6954823" y="1301995"/>
            <a:ext cx="1185969" cy="1185969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BDF54D5-341A-BDB8-70D5-1D271A33068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54823" y="1301995"/>
            <a:ext cx="1185969" cy="1185969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0" dirty="0">
                <a:solidFill>
                  <a:schemeClr val="tx1"/>
                </a:solidFill>
              </a:defRPr>
            </a:lvl1pPr>
          </a:lstStyle>
          <a:p>
            <a:pPr lvl="0" algn="ctr" defTabSz="685800"/>
            <a:r>
              <a:rPr lang="en-US" dirty="0"/>
              <a:t> 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42ED014-DC96-68EC-18BA-293A553763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75622" y="1617224"/>
            <a:ext cx="944370" cy="570138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C94D2F51-651E-57C6-669A-9421CC54865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92147" y="2674977"/>
            <a:ext cx="2311322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F189AE72-78C6-B559-D0A6-2C7C78AB19A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92147" y="3143801"/>
            <a:ext cx="2311322" cy="113418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38544B-21D2-262C-C981-1D7DCCEB5D14}"/>
              </a:ext>
            </a:extLst>
          </p:cNvPr>
          <p:cNvSpPr/>
          <p:nvPr userDrawn="1"/>
        </p:nvSpPr>
        <p:spPr>
          <a:xfrm>
            <a:off x="1003208" y="1301995"/>
            <a:ext cx="1185969" cy="1185969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8D65A88-3D58-17DC-77F6-8AE7BB2AECE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3208" y="1301995"/>
            <a:ext cx="1185969" cy="1185969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0" dirty="0">
                <a:solidFill>
                  <a:schemeClr val="tx1"/>
                </a:solidFill>
              </a:defRPr>
            </a:lvl1pPr>
          </a:lstStyle>
          <a:p>
            <a:pPr lvl="0" algn="ctr" defTabSz="685800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69FB8B4-3C26-2BE2-C003-404C8606A6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24008" y="1617224"/>
            <a:ext cx="944370" cy="570138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242A120D-BDA9-915C-DCD1-0AFC1BFF099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0533" y="2674977"/>
            <a:ext cx="2311322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EB823991-32C7-EBE3-826D-F3860C4B1F2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40533" y="3143801"/>
            <a:ext cx="2311322" cy="113418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0560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adial Bars C4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439579"/>
            <a:ext cx="8154887" cy="5319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9267"/>
            <a:ext cx="0" cy="53228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38544B-21D2-262C-C981-1D7DCCEB5D14}"/>
              </a:ext>
            </a:extLst>
          </p:cNvPr>
          <p:cNvSpPr/>
          <p:nvPr userDrawn="1"/>
        </p:nvSpPr>
        <p:spPr>
          <a:xfrm>
            <a:off x="816716" y="1301995"/>
            <a:ext cx="1185969" cy="1185969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8D65A88-3D58-17DC-77F6-8AE7BB2AECE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6716" y="1301995"/>
            <a:ext cx="1185969" cy="1185969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0" dirty="0">
                <a:solidFill>
                  <a:schemeClr val="tx1"/>
                </a:solidFill>
              </a:defRPr>
            </a:lvl1pPr>
          </a:lstStyle>
          <a:p>
            <a:pPr lvl="0" algn="ctr" defTabSz="685800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69FB8B4-3C26-2BE2-C003-404C8606A6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7515" y="1617224"/>
            <a:ext cx="944370" cy="570138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242A120D-BDA9-915C-DCD1-0AFC1BFF099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0533" y="2674977"/>
            <a:ext cx="1938335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EB823991-32C7-EBE3-826D-F3860C4B1F2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40533" y="3143801"/>
            <a:ext cx="1938335" cy="113418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E1E9FA-AC4E-30FC-8A99-858797B97B66}"/>
              </a:ext>
            </a:extLst>
          </p:cNvPr>
          <p:cNvSpPr/>
          <p:nvPr userDrawn="1"/>
        </p:nvSpPr>
        <p:spPr>
          <a:xfrm>
            <a:off x="2924916" y="1301995"/>
            <a:ext cx="1185969" cy="1185969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265B468-859F-1E06-22D4-D26275A00E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24916" y="1301995"/>
            <a:ext cx="1185969" cy="1185969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0" dirty="0">
                <a:solidFill>
                  <a:schemeClr val="tx1"/>
                </a:solidFill>
              </a:defRPr>
            </a:lvl1pPr>
          </a:lstStyle>
          <a:p>
            <a:pPr lvl="0" algn="ctr" defTabSz="68580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14370B5-E372-E43E-4B15-6602BD67418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45716" y="1617224"/>
            <a:ext cx="944370" cy="570138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3FD83ED0-13B6-25F1-C4A1-9418CE81206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548734" y="2674977"/>
            <a:ext cx="1938335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134FB468-D9D9-CE74-160F-CAE980F40A0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548734" y="3143801"/>
            <a:ext cx="1938335" cy="113418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BC5B901-E405-F8D7-B468-EF12534F70A7}"/>
              </a:ext>
            </a:extLst>
          </p:cNvPr>
          <p:cNvSpPr/>
          <p:nvPr userDrawn="1"/>
        </p:nvSpPr>
        <p:spPr>
          <a:xfrm>
            <a:off x="5033117" y="1301995"/>
            <a:ext cx="1185969" cy="1185969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7AE31375-8DF6-7D38-FF8B-0AFF50776C7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33117" y="1301995"/>
            <a:ext cx="1185969" cy="1185969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0" dirty="0">
                <a:solidFill>
                  <a:schemeClr val="tx1"/>
                </a:solidFill>
              </a:defRPr>
            </a:lvl1pPr>
          </a:lstStyle>
          <a:p>
            <a:pPr lvl="0" algn="ctr" defTabSz="685800"/>
            <a:r>
              <a:rPr lang="en-US" dirty="0"/>
              <a:t> 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A9F3FB69-FD5E-FB1B-71E8-12608992129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153916" y="1617224"/>
            <a:ext cx="944370" cy="570138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F87C084B-36BB-9476-B80C-744F7BE4FED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656934" y="2674977"/>
            <a:ext cx="1938335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F959F4C-7A2A-06AD-17DD-4B2E59F4DF05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656934" y="3143801"/>
            <a:ext cx="1938335" cy="113418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4E01475-5550-5308-AF7E-15B3DFA38059}"/>
              </a:ext>
            </a:extLst>
          </p:cNvPr>
          <p:cNvSpPr/>
          <p:nvPr userDrawn="1"/>
        </p:nvSpPr>
        <p:spPr>
          <a:xfrm>
            <a:off x="7141316" y="1301995"/>
            <a:ext cx="1185969" cy="1185969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A6DDA42-B49F-7CE3-D280-F6C3AC46970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41316" y="1301995"/>
            <a:ext cx="1185969" cy="1185969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en-GB" sz="750" dirty="0">
                <a:solidFill>
                  <a:schemeClr val="tx1"/>
                </a:solidFill>
              </a:defRPr>
            </a:lvl1pPr>
          </a:lstStyle>
          <a:p>
            <a:pPr lvl="0" algn="ctr" defTabSz="685800"/>
            <a:r>
              <a:rPr lang="en-US" dirty="0"/>
              <a:t> </a:t>
            </a:r>
            <a:endParaRPr lang="en-GB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0A097F08-88D7-A010-3509-A554FC81FF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262116" y="1617224"/>
            <a:ext cx="944370" cy="570138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1BD7CF50-58D1-87B1-841E-E21B253549DB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765134" y="2674977"/>
            <a:ext cx="1938335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38B6C0F0-5AF6-CF29-4B27-DF99ABC8C33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765134" y="3143801"/>
            <a:ext cx="1938335" cy="113418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62165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439579"/>
            <a:ext cx="8154887" cy="5319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9267"/>
            <a:ext cx="0" cy="53228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Chart Placeholder 6">
            <a:extLst>
              <a:ext uri="{FF2B5EF4-FFF2-40B4-BE49-F238E27FC236}">
                <a16:creationId xmlns:a16="http://schemas.microsoft.com/office/drawing/2014/main" id="{FF1F41E4-7D9B-768A-6C4F-63DD59094511}"/>
              </a:ext>
            </a:extLst>
          </p:cNvPr>
          <p:cNvSpPr>
            <a:spLocks noGrp="1"/>
          </p:cNvSpPr>
          <p:nvPr>
            <p:ph type="chart" sz="quarter" idx="41"/>
          </p:nvPr>
        </p:nvSpPr>
        <p:spPr>
          <a:xfrm>
            <a:off x="440531" y="1227535"/>
            <a:ext cx="3474244" cy="3050381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 sz="1000">
                <a:solidFill>
                  <a:schemeClr val="tx1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D425B81B-0AA8-71EA-DCA8-A9F3FF3E7B6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229225" y="1227535"/>
            <a:ext cx="3474244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18765DFA-C25A-9B6D-BBB1-2893362F9CA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229225" y="1696360"/>
            <a:ext cx="3474244" cy="258155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35561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1993900"/>
            <a:ext cx="3455391" cy="432197"/>
          </a:xfrm>
        </p:spPr>
        <p:txBody>
          <a:bodyPr anchor="b">
            <a:noAutofit/>
          </a:bodyPr>
          <a:lstStyle>
            <a:lvl1pPr marL="0" indent="0">
              <a:buNone/>
              <a:defRPr sz="4978" b="0">
                <a:solidFill>
                  <a:schemeClr val="accent1">
                    <a:lumMod val="75000"/>
                  </a:schemeClr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2501503"/>
            <a:ext cx="3671292" cy="1841897"/>
          </a:xfrm>
        </p:spPr>
        <p:txBody>
          <a:bodyPr anchor="t">
            <a:normAutofit/>
          </a:bodyPr>
          <a:lstStyle>
            <a:lvl1pPr>
              <a:defRPr sz="3200"/>
            </a:lvl1pPr>
            <a:lvl2pPr>
              <a:defRPr sz="2844"/>
            </a:lvl2pPr>
            <a:lvl3pPr>
              <a:defRPr sz="248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000250"/>
            <a:ext cx="3466903" cy="432197"/>
          </a:xfrm>
        </p:spPr>
        <p:txBody>
          <a:bodyPr anchor="b">
            <a:noAutofit/>
          </a:bodyPr>
          <a:lstStyle>
            <a:lvl1pPr marL="0" indent="0">
              <a:buNone/>
              <a:defRPr sz="4978" b="0">
                <a:solidFill>
                  <a:schemeClr val="accent1">
                    <a:lumMod val="75000"/>
                  </a:schemeClr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2501503"/>
            <a:ext cx="3671292" cy="1841897"/>
          </a:xfrm>
        </p:spPr>
        <p:txBody>
          <a:bodyPr anchor="t">
            <a:normAutofit/>
          </a:bodyPr>
          <a:lstStyle>
            <a:lvl1pPr>
              <a:defRPr sz="3200"/>
            </a:lvl1pPr>
            <a:lvl2pPr>
              <a:defRPr sz="2844"/>
            </a:lvl2pPr>
            <a:lvl3pPr>
              <a:defRPr sz="248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18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439579"/>
            <a:ext cx="8154887" cy="5319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9267"/>
            <a:ext cx="0" cy="53228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Chart Placeholder 6">
            <a:extLst>
              <a:ext uri="{FF2B5EF4-FFF2-40B4-BE49-F238E27FC236}">
                <a16:creationId xmlns:a16="http://schemas.microsoft.com/office/drawing/2014/main" id="{FF1F41E4-7D9B-768A-6C4F-63DD59094511}"/>
              </a:ext>
            </a:extLst>
          </p:cNvPr>
          <p:cNvSpPr>
            <a:spLocks noGrp="1"/>
          </p:cNvSpPr>
          <p:nvPr>
            <p:ph type="chart" sz="quarter" idx="41"/>
          </p:nvPr>
        </p:nvSpPr>
        <p:spPr>
          <a:xfrm>
            <a:off x="5231607" y="1227535"/>
            <a:ext cx="3474244" cy="3050381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 sz="1000">
                <a:solidFill>
                  <a:schemeClr val="tx1"/>
                </a:solidFill>
              </a:defRPr>
            </a:lvl1pPr>
          </a:lstStyle>
          <a:p>
            <a:pPr lvl="0" algn="ctr"/>
            <a:endParaRPr lang="en-GB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D425B81B-0AA8-71EA-DCA8-A9F3FF3E7B6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0531" y="1227535"/>
            <a:ext cx="3474244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8765DFA-C25A-9B6D-BBB1-2893362F9CA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0531" y="1696360"/>
            <a:ext cx="3474244" cy="258155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5689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439579"/>
            <a:ext cx="8154887" cy="5319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9267"/>
            <a:ext cx="0" cy="53228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E35AF-2434-732B-7077-725C8432F6CD}"/>
              </a:ext>
            </a:extLst>
          </p:cNvPr>
          <p:cNvSpPr/>
          <p:nvPr userDrawn="1"/>
        </p:nvSpPr>
        <p:spPr>
          <a:xfrm rot="5400000">
            <a:off x="4752948" y="-1522838"/>
            <a:ext cx="88106" cy="86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4C65B-B478-432C-11F3-1CCAEEB3A9A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4106" y="2372787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7723" y="3032870"/>
            <a:ext cx="2242184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7723" y="3501695"/>
            <a:ext cx="2242184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7723" y="2372788"/>
            <a:ext cx="2242184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2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E0537-39B8-01F9-6D88-D34A820CED5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85887" y="1269424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36913 h 2664000"/>
              <a:gd name="connsiteX3" fmla="*/ 1009831 w 1141764"/>
              <a:gd name="connsiteY3" fmla="*/ 1936913 h 2664000"/>
              <a:gd name="connsiteX4" fmla="*/ 1141764 w 1141764"/>
              <a:gd name="connsiteY4" fmla="*/ 2068846 h 2664000"/>
              <a:gd name="connsiteX5" fmla="*/ 1009831 w 1141764"/>
              <a:gd name="connsiteY5" fmla="*/ 2200779 h 2664000"/>
              <a:gd name="connsiteX6" fmla="*/ 18000 w 1141764"/>
              <a:gd name="connsiteY6" fmla="*/ 2200779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36913"/>
                </a:lnTo>
                <a:lnTo>
                  <a:pt x="1009831" y="1936913"/>
                </a:lnTo>
                <a:lnTo>
                  <a:pt x="1141764" y="2068846"/>
                </a:lnTo>
                <a:lnTo>
                  <a:pt x="1009831" y="2200779"/>
                </a:lnTo>
                <a:lnTo>
                  <a:pt x="18000" y="2200779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E10C62AC-5F15-FEF7-14F7-69E74FF548B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639504" y="3032870"/>
            <a:ext cx="2242184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2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F67207-8633-F157-D417-A811F5C912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07668" y="2372787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261031B1-B982-A042-4CFA-1D2651953B2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461285" y="3032870"/>
            <a:ext cx="2242184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9A88BB22-41E4-5ACD-09E4-4157B024B08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461285" y="3501695"/>
            <a:ext cx="2242184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071D6C45-DAA5-4D1C-9957-40129325EB6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61285" y="2372788"/>
            <a:ext cx="2242184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2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9A4B37EF-352C-7F66-A0C7-B1AAC332DF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639504" y="1288685"/>
            <a:ext cx="2242184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8AD0A0A8-C4B1-7D11-7CF8-B6C55DDAF4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639504" y="1757510"/>
            <a:ext cx="2242184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03369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439579"/>
            <a:ext cx="8154887" cy="5319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9267"/>
            <a:ext cx="0" cy="53228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E35AF-2434-732B-7077-725C8432F6CD}"/>
              </a:ext>
            </a:extLst>
          </p:cNvPr>
          <p:cNvSpPr/>
          <p:nvPr userDrawn="1"/>
        </p:nvSpPr>
        <p:spPr>
          <a:xfrm rot="5400000">
            <a:off x="4752948" y="-1522838"/>
            <a:ext cx="88106" cy="86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29AF9-F63D-7CB3-576A-53A1C6A26A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4106" y="2372787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7723" y="3032870"/>
            <a:ext cx="1665242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7723" y="3501695"/>
            <a:ext cx="1665242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7723" y="2372788"/>
            <a:ext cx="1665242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2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A8A75-1625-4876-566C-AA3BA0A1B5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34350" y="1269424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36913 h 2664000"/>
              <a:gd name="connsiteX3" fmla="*/ 1009831 w 1141764"/>
              <a:gd name="connsiteY3" fmla="*/ 1936913 h 2664000"/>
              <a:gd name="connsiteX4" fmla="*/ 1141764 w 1141764"/>
              <a:gd name="connsiteY4" fmla="*/ 2068846 h 2664000"/>
              <a:gd name="connsiteX5" fmla="*/ 1009831 w 1141764"/>
              <a:gd name="connsiteY5" fmla="*/ 2200779 h 2664000"/>
              <a:gd name="connsiteX6" fmla="*/ 18000 w 1141764"/>
              <a:gd name="connsiteY6" fmla="*/ 2200779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36913"/>
                </a:lnTo>
                <a:lnTo>
                  <a:pt x="1009831" y="1936913"/>
                </a:lnTo>
                <a:lnTo>
                  <a:pt x="1141764" y="2068846"/>
                </a:lnTo>
                <a:lnTo>
                  <a:pt x="1009831" y="2200779"/>
                </a:lnTo>
                <a:lnTo>
                  <a:pt x="18000" y="2200779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E10C62AC-5F15-FEF7-14F7-69E74FF548B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887968" y="3032870"/>
            <a:ext cx="1665242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2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7AFAFC-46E5-14BD-8600-6EB21244965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04595" y="2372787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261031B1-B982-A042-4CFA-1D2651953B2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958212" y="3032870"/>
            <a:ext cx="1665242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9A88BB22-41E4-5ACD-09E4-4157B024B08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58212" y="3501695"/>
            <a:ext cx="1665242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071D6C45-DAA5-4D1C-9957-40129325EB6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958212" y="2372788"/>
            <a:ext cx="1665242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2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FD2401-AE96-0584-838A-AD350CFC2E6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874838" y="1269424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36913 h 2664000"/>
              <a:gd name="connsiteX3" fmla="*/ 1009831 w 1141764"/>
              <a:gd name="connsiteY3" fmla="*/ 1936913 h 2664000"/>
              <a:gd name="connsiteX4" fmla="*/ 1141764 w 1141764"/>
              <a:gd name="connsiteY4" fmla="*/ 2068846 h 2664000"/>
              <a:gd name="connsiteX5" fmla="*/ 1009831 w 1141764"/>
              <a:gd name="connsiteY5" fmla="*/ 2200779 h 2664000"/>
              <a:gd name="connsiteX6" fmla="*/ 18000 w 1141764"/>
              <a:gd name="connsiteY6" fmla="*/ 2200779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36913"/>
                </a:lnTo>
                <a:lnTo>
                  <a:pt x="1009831" y="1936913"/>
                </a:lnTo>
                <a:lnTo>
                  <a:pt x="1141764" y="2068846"/>
                </a:lnTo>
                <a:lnTo>
                  <a:pt x="1009831" y="2200779"/>
                </a:lnTo>
                <a:lnTo>
                  <a:pt x="18000" y="2200779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32E39F6E-5616-1EC7-DA06-FA903B0B9CC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028456" y="3032870"/>
            <a:ext cx="1665242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12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9A4B37EF-352C-7F66-A0C7-B1AAC332DF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887968" y="1288685"/>
            <a:ext cx="1665242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8AD0A0A8-C4B1-7D11-7CF8-B6C55DDAF4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887968" y="1757510"/>
            <a:ext cx="1665242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9F88D094-280F-4883-8661-9A0BF47D066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7028456" y="1288685"/>
            <a:ext cx="1665242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A9F31ADB-E84D-0E5A-C855-7382535346A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7028456" y="1757510"/>
            <a:ext cx="1665242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77122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439579"/>
            <a:ext cx="8154887" cy="5319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9267"/>
            <a:ext cx="0" cy="53228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E35AF-2434-732B-7077-725C8432F6CD}"/>
              </a:ext>
            </a:extLst>
          </p:cNvPr>
          <p:cNvSpPr/>
          <p:nvPr userDrawn="1"/>
        </p:nvSpPr>
        <p:spPr>
          <a:xfrm rot="5400000">
            <a:off x="4752948" y="-1522838"/>
            <a:ext cx="88106" cy="86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75C31-219D-A02E-F222-1A57035DB6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4106" y="2372787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7723" y="3032870"/>
            <a:ext cx="1319687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7723" y="3501695"/>
            <a:ext cx="1319687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7723" y="2372788"/>
            <a:ext cx="1319687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A0D47-05C2-9BC0-F59C-51D49B0F64E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305561" y="1274394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30286 h 2664000"/>
              <a:gd name="connsiteX3" fmla="*/ 1009831 w 1141764"/>
              <a:gd name="connsiteY3" fmla="*/ 1930286 h 2664000"/>
              <a:gd name="connsiteX4" fmla="*/ 1141764 w 1141764"/>
              <a:gd name="connsiteY4" fmla="*/ 2062219 h 2664000"/>
              <a:gd name="connsiteX5" fmla="*/ 1009831 w 1141764"/>
              <a:gd name="connsiteY5" fmla="*/ 2194152 h 2664000"/>
              <a:gd name="connsiteX6" fmla="*/ 18000 w 1141764"/>
              <a:gd name="connsiteY6" fmla="*/ 2194152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30286"/>
                </a:lnTo>
                <a:lnTo>
                  <a:pt x="1009831" y="1930286"/>
                </a:lnTo>
                <a:lnTo>
                  <a:pt x="1141764" y="2062219"/>
                </a:lnTo>
                <a:lnTo>
                  <a:pt x="1009831" y="2194152"/>
                </a:lnTo>
                <a:lnTo>
                  <a:pt x="18000" y="2194152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63" name="Text Placeholder 29">
            <a:extLst>
              <a:ext uri="{FF2B5EF4-FFF2-40B4-BE49-F238E27FC236}">
                <a16:creationId xmlns:a16="http://schemas.microsoft.com/office/drawing/2014/main" id="{C5DD8546-7846-83DD-C69C-139A5A7F21F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459178" y="1288999"/>
            <a:ext cx="1319687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4" name="Text Placeholder 29">
            <a:extLst>
              <a:ext uri="{FF2B5EF4-FFF2-40B4-BE49-F238E27FC236}">
                <a16:creationId xmlns:a16="http://schemas.microsoft.com/office/drawing/2014/main" id="{F16E4A49-2C01-191F-8326-F61D104B88E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59178" y="1757824"/>
            <a:ext cx="1319687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5" name="Text Placeholder 29">
            <a:extLst>
              <a:ext uri="{FF2B5EF4-FFF2-40B4-BE49-F238E27FC236}">
                <a16:creationId xmlns:a16="http://schemas.microsoft.com/office/drawing/2014/main" id="{B5F67B93-A329-BE6A-41F1-59E419F2B5B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59178" y="3032007"/>
            <a:ext cx="1319687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6093C-560C-352B-BFD7-C3CC93BC36D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947016" y="2372787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68" name="Text Placeholder 29">
            <a:extLst>
              <a:ext uri="{FF2B5EF4-FFF2-40B4-BE49-F238E27FC236}">
                <a16:creationId xmlns:a16="http://schemas.microsoft.com/office/drawing/2014/main" id="{48A5C6E0-43E1-EBAC-3627-302E662E8650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100634" y="3032870"/>
            <a:ext cx="1319687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9" name="Text Placeholder 29">
            <a:extLst>
              <a:ext uri="{FF2B5EF4-FFF2-40B4-BE49-F238E27FC236}">
                <a16:creationId xmlns:a16="http://schemas.microsoft.com/office/drawing/2014/main" id="{92ADEB34-3562-FF59-B5E4-127C5221B69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100634" y="3501695"/>
            <a:ext cx="1319687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0" name="Text Placeholder 29">
            <a:extLst>
              <a:ext uri="{FF2B5EF4-FFF2-40B4-BE49-F238E27FC236}">
                <a16:creationId xmlns:a16="http://schemas.microsoft.com/office/drawing/2014/main" id="{AEB128F4-BE54-8A4E-8B71-C822615400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100634" y="2372788"/>
            <a:ext cx="1319687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9A5CA-6490-C09D-8035-8669A15694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88471" y="1274394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30286 h 2664000"/>
              <a:gd name="connsiteX3" fmla="*/ 1009831 w 1141764"/>
              <a:gd name="connsiteY3" fmla="*/ 1930286 h 2664000"/>
              <a:gd name="connsiteX4" fmla="*/ 1141764 w 1141764"/>
              <a:gd name="connsiteY4" fmla="*/ 2062219 h 2664000"/>
              <a:gd name="connsiteX5" fmla="*/ 1009831 w 1141764"/>
              <a:gd name="connsiteY5" fmla="*/ 2194152 h 2664000"/>
              <a:gd name="connsiteX6" fmla="*/ 18000 w 1141764"/>
              <a:gd name="connsiteY6" fmla="*/ 2194152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30286"/>
                </a:lnTo>
                <a:lnTo>
                  <a:pt x="1009831" y="1930286"/>
                </a:lnTo>
                <a:lnTo>
                  <a:pt x="1141764" y="2062219"/>
                </a:lnTo>
                <a:lnTo>
                  <a:pt x="1009831" y="2194152"/>
                </a:lnTo>
                <a:lnTo>
                  <a:pt x="18000" y="2194152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73" name="Text Placeholder 29">
            <a:extLst>
              <a:ext uri="{FF2B5EF4-FFF2-40B4-BE49-F238E27FC236}">
                <a16:creationId xmlns:a16="http://schemas.microsoft.com/office/drawing/2014/main" id="{F761310B-EE7F-0F87-C86E-E6D63D440E48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742089" y="1288999"/>
            <a:ext cx="1319687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4" name="Text Placeholder 29">
            <a:extLst>
              <a:ext uri="{FF2B5EF4-FFF2-40B4-BE49-F238E27FC236}">
                <a16:creationId xmlns:a16="http://schemas.microsoft.com/office/drawing/2014/main" id="{22D679C5-9724-078D-4FB9-33695B27C36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5742089" y="1757824"/>
            <a:ext cx="1319687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5" name="Text Placeholder 29">
            <a:extLst>
              <a:ext uri="{FF2B5EF4-FFF2-40B4-BE49-F238E27FC236}">
                <a16:creationId xmlns:a16="http://schemas.microsoft.com/office/drawing/2014/main" id="{6B7B7D1C-51CE-D9FF-4225-896F49CA329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742089" y="3032007"/>
            <a:ext cx="1319687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41E683-1A91-BE24-5ADB-99D8017A12D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229927" y="2372787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78" name="Text Placeholder 29">
            <a:extLst>
              <a:ext uri="{FF2B5EF4-FFF2-40B4-BE49-F238E27FC236}">
                <a16:creationId xmlns:a16="http://schemas.microsoft.com/office/drawing/2014/main" id="{C9739B77-26F8-B08C-60D1-B8A8F10A410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7383544" y="3032870"/>
            <a:ext cx="1319687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9" name="Text Placeholder 29">
            <a:extLst>
              <a:ext uri="{FF2B5EF4-FFF2-40B4-BE49-F238E27FC236}">
                <a16:creationId xmlns:a16="http://schemas.microsoft.com/office/drawing/2014/main" id="{58402617-6AC8-711D-F79A-1D2968B5E9FF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7383544" y="3501695"/>
            <a:ext cx="1319687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80" name="Text Placeholder 29">
            <a:extLst>
              <a:ext uri="{FF2B5EF4-FFF2-40B4-BE49-F238E27FC236}">
                <a16:creationId xmlns:a16="http://schemas.microsoft.com/office/drawing/2014/main" id="{EEF0B2A5-748A-C294-5F9B-7654A8F5505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383544" y="2372788"/>
            <a:ext cx="1319687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84547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439579"/>
            <a:ext cx="8154887" cy="5319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9267"/>
            <a:ext cx="0" cy="53228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E35AF-2434-732B-7077-725C8432F6CD}"/>
              </a:ext>
            </a:extLst>
          </p:cNvPr>
          <p:cNvSpPr/>
          <p:nvPr userDrawn="1"/>
        </p:nvSpPr>
        <p:spPr>
          <a:xfrm rot="5400000">
            <a:off x="4752948" y="-1522838"/>
            <a:ext cx="88106" cy="86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C45824E-FA98-3F48-43A4-48FA0DA290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4106" y="2372787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7723" y="3032870"/>
            <a:ext cx="1143237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7723" y="3501695"/>
            <a:ext cx="1143237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7723" y="2372788"/>
            <a:ext cx="1143237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2042ABC-7363-45D1-6C7E-996659DD27C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008948" y="1287610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12665 h 2664000"/>
              <a:gd name="connsiteX3" fmla="*/ 1009831 w 1141764"/>
              <a:gd name="connsiteY3" fmla="*/ 1912665 h 2664000"/>
              <a:gd name="connsiteX4" fmla="*/ 1141764 w 1141764"/>
              <a:gd name="connsiteY4" fmla="*/ 2044598 h 2664000"/>
              <a:gd name="connsiteX5" fmla="*/ 1009831 w 1141764"/>
              <a:gd name="connsiteY5" fmla="*/ 2176531 h 2664000"/>
              <a:gd name="connsiteX6" fmla="*/ 18000 w 1141764"/>
              <a:gd name="connsiteY6" fmla="*/ 2176531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12665"/>
                </a:lnTo>
                <a:lnTo>
                  <a:pt x="1009831" y="1912665"/>
                </a:lnTo>
                <a:lnTo>
                  <a:pt x="1141764" y="2044598"/>
                </a:lnTo>
                <a:lnTo>
                  <a:pt x="1009831" y="2176531"/>
                </a:lnTo>
                <a:lnTo>
                  <a:pt x="18000" y="2176531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38C63DFC-2B10-361A-FCA7-CF7597B1839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162565" y="1290389"/>
            <a:ext cx="1143237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B083110B-0B44-1AE1-53ED-162013C095D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62565" y="1759214"/>
            <a:ext cx="1143237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255DCBF-68F9-FF27-692F-BEEBCCC1EA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162565" y="3030361"/>
            <a:ext cx="1143237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B48274-CC80-A14B-889A-6A18E60C2E7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353790" y="2372787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94F075A8-69C1-48E5-5F7F-3498229CA9E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507407" y="3032870"/>
            <a:ext cx="1143237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1EBDC6D4-7B18-8ABB-464C-5594F2C77E2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507407" y="3501695"/>
            <a:ext cx="1143237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A7B1BFF0-812C-FDEC-F620-A11909471D2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7407" y="2372788"/>
            <a:ext cx="1143237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789DB73-A7E4-0B6C-FAC9-BBEEAC7205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698632" y="1287610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12665 h 2664000"/>
              <a:gd name="connsiteX3" fmla="*/ 1009831 w 1141764"/>
              <a:gd name="connsiteY3" fmla="*/ 1912665 h 2664000"/>
              <a:gd name="connsiteX4" fmla="*/ 1141764 w 1141764"/>
              <a:gd name="connsiteY4" fmla="*/ 2044598 h 2664000"/>
              <a:gd name="connsiteX5" fmla="*/ 1009831 w 1141764"/>
              <a:gd name="connsiteY5" fmla="*/ 2176531 h 2664000"/>
              <a:gd name="connsiteX6" fmla="*/ 18000 w 1141764"/>
              <a:gd name="connsiteY6" fmla="*/ 2176531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12665"/>
                </a:lnTo>
                <a:lnTo>
                  <a:pt x="1009831" y="1912665"/>
                </a:lnTo>
                <a:lnTo>
                  <a:pt x="1141764" y="2044598"/>
                </a:lnTo>
                <a:lnTo>
                  <a:pt x="1009831" y="2176531"/>
                </a:lnTo>
                <a:lnTo>
                  <a:pt x="18000" y="2176531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DFB0D309-AB17-47AE-C87C-CB3AE74D48F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852250" y="1290389"/>
            <a:ext cx="1143237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ED0C3C28-B9D9-204C-3BAC-8C8324471AB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852250" y="1759214"/>
            <a:ext cx="1143237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8DAE8AB0-2EDB-576D-0B84-B8E51318778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852250" y="3030361"/>
            <a:ext cx="1143237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E0F66E6-C9FC-6A68-DE85-AF17E4FB36A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043475" y="2372787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465762 h 2664000"/>
              <a:gd name="connsiteX3" fmla="*/ 1009831 w 1141764"/>
              <a:gd name="connsiteY3" fmla="*/ 465762 h 2664000"/>
              <a:gd name="connsiteX4" fmla="*/ 1141764 w 1141764"/>
              <a:gd name="connsiteY4" fmla="*/ 597695 h 2664000"/>
              <a:gd name="connsiteX5" fmla="*/ 1009831 w 1141764"/>
              <a:gd name="connsiteY5" fmla="*/ 729628 h 2664000"/>
              <a:gd name="connsiteX6" fmla="*/ 18000 w 1141764"/>
              <a:gd name="connsiteY6" fmla="*/ 729628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465762"/>
                </a:lnTo>
                <a:lnTo>
                  <a:pt x="1009831" y="465762"/>
                </a:lnTo>
                <a:lnTo>
                  <a:pt x="1141764" y="597695"/>
                </a:lnTo>
                <a:lnTo>
                  <a:pt x="1009831" y="729628"/>
                </a:lnTo>
                <a:lnTo>
                  <a:pt x="18000" y="729628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AD762095-069D-4BD6-640E-EA976F90EBE8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6197092" y="3032870"/>
            <a:ext cx="1143237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8B4A0DAC-82E4-6662-A9B3-71544EC46FB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6197092" y="3501695"/>
            <a:ext cx="1143237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80354A45-56CA-A32F-60C5-C779D9B604C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197092" y="2372788"/>
            <a:ext cx="1143237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7B36B24-800C-2D6E-5DD0-17E657548EC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388317" y="1287610"/>
            <a:ext cx="856323" cy="1998000"/>
          </a:xfrm>
          <a:custGeom>
            <a:avLst/>
            <a:gdLst>
              <a:gd name="connsiteX0" fmla="*/ 0 w 1141764"/>
              <a:gd name="connsiteY0" fmla="*/ 0 h 2664000"/>
              <a:gd name="connsiteX1" fmla="*/ 18000 w 1141764"/>
              <a:gd name="connsiteY1" fmla="*/ 0 h 2664000"/>
              <a:gd name="connsiteX2" fmla="*/ 18000 w 1141764"/>
              <a:gd name="connsiteY2" fmla="*/ 1912665 h 2664000"/>
              <a:gd name="connsiteX3" fmla="*/ 1009831 w 1141764"/>
              <a:gd name="connsiteY3" fmla="*/ 1912665 h 2664000"/>
              <a:gd name="connsiteX4" fmla="*/ 1141764 w 1141764"/>
              <a:gd name="connsiteY4" fmla="*/ 2044598 h 2664000"/>
              <a:gd name="connsiteX5" fmla="*/ 1009831 w 1141764"/>
              <a:gd name="connsiteY5" fmla="*/ 2176531 h 2664000"/>
              <a:gd name="connsiteX6" fmla="*/ 18000 w 1141764"/>
              <a:gd name="connsiteY6" fmla="*/ 2176531 h 2664000"/>
              <a:gd name="connsiteX7" fmla="*/ 18000 w 1141764"/>
              <a:gd name="connsiteY7" fmla="*/ 2664000 h 2664000"/>
              <a:gd name="connsiteX8" fmla="*/ 0 w 1141764"/>
              <a:gd name="connsiteY8" fmla="*/ 26640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64" h="2664000">
                <a:moveTo>
                  <a:pt x="0" y="0"/>
                </a:moveTo>
                <a:lnTo>
                  <a:pt x="18000" y="0"/>
                </a:lnTo>
                <a:lnTo>
                  <a:pt x="18000" y="1912665"/>
                </a:lnTo>
                <a:lnTo>
                  <a:pt x="1009831" y="1912665"/>
                </a:lnTo>
                <a:lnTo>
                  <a:pt x="1141764" y="2044598"/>
                </a:lnTo>
                <a:lnTo>
                  <a:pt x="1009831" y="2176531"/>
                </a:lnTo>
                <a:lnTo>
                  <a:pt x="18000" y="2176531"/>
                </a:lnTo>
                <a:lnTo>
                  <a:pt x="18000" y="2664000"/>
                </a:lnTo>
                <a:lnTo>
                  <a:pt x="0" y="266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0" bIns="0" anchor="ctr">
            <a:noAutofit/>
          </a:bodyPr>
          <a:lstStyle>
            <a:lvl1pPr marL="0" indent="0">
              <a:buNone/>
              <a:defRPr sz="750" b="1">
                <a:solidFill>
                  <a:schemeClr val="tx1">
                    <a:alpha val="0"/>
                  </a:schemeClr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.</a:t>
            </a:r>
            <a:endParaRPr lang="en-ID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5F91528B-4016-9A18-C984-2859E73B2C4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7541934" y="1290389"/>
            <a:ext cx="1143237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49AA65F4-5D9F-C19E-6142-74B8F0A68D4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41934" y="1759214"/>
            <a:ext cx="1143237" cy="85620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4989308E-DDCB-3B4E-8245-6F016843BB6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541934" y="3030361"/>
            <a:ext cx="1143237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59230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783CBED-341E-9027-5136-D2E9011380BC}"/>
              </a:ext>
            </a:extLst>
          </p:cNvPr>
          <p:cNvGrpSpPr/>
          <p:nvPr userDrawn="1"/>
        </p:nvGrpSpPr>
        <p:grpSpPr>
          <a:xfrm>
            <a:off x="3102767" y="2333733"/>
            <a:ext cx="2942576" cy="980859"/>
            <a:chOff x="4134283" y="2771991"/>
            <a:chExt cx="3923434" cy="130781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96EBF9-8AB2-F4FA-7FAE-3BCD3D884CED}"/>
                </a:ext>
              </a:extLst>
            </p:cNvPr>
            <p:cNvGrpSpPr/>
            <p:nvPr userDrawn="1"/>
          </p:nvGrpSpPr>
          <p:grpSpPr>
            <a:xfrm>
              <a:off x="4134283" y="2771991"/>
              <a:ext cx="3923434" cy="1307812"/>
              <a:chOff x="4134283" y="2768888"/>
              <a:chExt cx="3923434" cy="1307812"/>
            </a:xfrm>
          </p:grpSpPr>
          <p:sp>
            <p:nvSpPr>
              <p:cNvPr id="14" name="Arc 47">
                <a:extLst>
                  <a:ext uri="{FF2B5EF4-FFF2-40B4-BE49-F238E27FC236}">
                    <a16:creationId xmlns:a16="http://schemas.microsoft.com/office/drawing/2014/main" id="{4D12145B-7BD1-58A9-8595-5786D4C8288E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5" name="Arc 48">
                <a:extLst>
                  <a:ext uri="{FF2B5EF4-FFF2-40B4-BE49-F238E27FC236}">
                    <a16:creationId xmlns:a16="http://schemas.microsoft.com/office/drawing/2014/main" id="{35F410C9-0806-C24E-88F1-F0B46FF46EE8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7" name="Arc 49">
                <a:extLst>
                  <a:ext uri="{FF2B5EF4-FFF2-40B4-BE49-F238E27FC236}">
                    <a16:creationId xmlns:a16="http://schemas.microsoft.com/office/drawing/2014/main" id="{5C217920-EEE8-FF60-C8AB-64E1405FB7D1}"/>
                  </a:ext>
                </a:extLst>
              </p:cNvPr>
              <p:cNvSpPr/>
              <p:nvPr userDrawn="1"/>
            </p:nvSpPr>
            <p:spPr>
              <a:xfrm>
                <a:off x="6749906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07D22F-9B24-068A-0853-66329223CF03}"/>
                </a:ext>
              </a:extLst>
            </p:cNvPr>
            <p:cNvGrpSpPr/>
            <p:nvPr userDrawn="1"/>
          </p:nvGrpSpPr>
          <p:grpSpPr>
            <a:xfrm>
              <a:off x="4134283" y="2771991"/>
              <a:ext cx="3923434" cy="1307812"/>
              <a:chOff x="4134283" y="2775094"/>
              <a:chExt cx="3923434" cy="1307812"/>
            </a:xfrm>
          </p:grpSpPr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F67735F8-5205-EA06-C7D5-B6D58607C979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3F9BD18F-83E3-0B59-1C8B-CCB9AB85D5A9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D1F84C90-514B-343E-5F5B-7AB8ACE9B5CD}"/>
                  </a:ext>
                </a:extLst>
              </p:cNvPr>
              <p:cNvSpPr/>
              <p:nvPr userDrawn="1"/>
            </p:nvSpPr>
            <p:spPr>
              <a:xfrm>
                <a:off x="6749906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439579"/>
            <a:ext cx="8154887" cy="5319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9267"/>
            <a:ext cx="0" cy="53228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7723" y="1558466"/>
            <a:ext cx="2242184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7723" y="2027291"/>
            <a:ext cx="2242184" cy="53956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20696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E10C62AC-5F15-FEF7-14F7-69E74FF548B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101554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261031B1-B982-A042-4CFA-1D2651953B2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084095" y="1558466"/>
            <a:ext cx="2242184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9A88BB22-41E4-5ACD-09E4-4157B024B08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084095" y="2027291"/>
            <a:ext cx="2242184" cy="53956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071D6C45-DAA5-4D1C-9957-40129325EB6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082413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9A4B37EF-352C-7F66-A0C7-B1AAC332DF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450908" y="3480333"/>
            <a:ext cx="2242184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8AD0A0A8-C4B1-7D11-7CF8-B6C55DDAF4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450908" y="3949158"/>
            <a:ext cx="2242184" cy="53956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3735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D5833C4-DC12-C256-8147-AB2E873090F7}"/>
              </a:ext>
            </a:extLst>
          </p:cNvPr>
          <p:cNvGrpSpPr/>
          <p:nvPr userDrawn="1"/>
        </p:nvGrpSpPr>
        <p:grpSpPr>
          <a:xfrm>
            <a:off x="2567819" y="2333733"/>
            <a:ext cx="3923433" cy="980859"/>
            <a:chOff x="4134283" y="3357980"/>
            <a:chExt cx="5231244" cy="130781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1BCF58-0363-AD55-7706-7577015208AD}"/>
                </a:ext>
              </a:extLst>
            </p:cNvPr>
            <p:cNvGrpSpPr/>
            <p:nvPr userDrawn="1"/>
          </p:nvGrpSpPr>
          <p:grpSpPr>
            <a:xfrm>
              <a:off x="6749905" y="3357980"/>
              <a:ext cx="2615622" cy="1307812"/>
              <a:chOff x="4134283" y="2768888"/>
              <a:chExt cx="2615622" cy="1307812"/>
            </a:xfrm>
          </p:grpSpPr>
          <p:sp>
            <p:nvSpPr>
              <p:cNvPr id="27" name="Arc 47">
                <a:extLst>
                  <a:ext uri="{FF2B5EF4-FFF2-40B4-BE49-F238E27FC236}">
                    <a16:creationId xmlns:a16="http://schemas.microsoft.com/office/drawing/2014/main" id="{1BF9A4E5-A19D-055D-8E75-99214E96ED1B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" name="Arc 48">
                <a:extLst>
                  <a:ext uri="{FF2B5EF4-FFF2-40B4-BE49-F238E27FC236}">
                    <a16:creationId xmlns:a16="http://schemas.microsoft.com/office/drawing/2014/main" id="{5CC87E2F-50E6-39DD-CDFC-305C19C07B98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84A738-0246-4B22-A768-845597DB34B1}"/>
                </a:ext>
              </a:extLst>
            </p:cNvPr>
            <p:cNvGrpSpPr/>
            <p:nvPr userDrawn="1"/>
          </p:nvGrpSpPr>
          <p:grpSpPr>
            <a:xfrm>
              <a:off x="4134283" y="3357980"/>
              <a:ext cx="2615622" cy="1307812"/>
              <a:chOff x="4134283" y="2768888"/>
              <a:chExt cx="2615622" cy="1307812"/>
            </a:xfrm>
          </p:grpSpPr>
          <p:sp>
            <p:nvSpPr>
              <p:cNvPr id="25" name="Arc 47">
                <a:extLst>
                  <a:ext uri="{FF2B5EF4-FFF2-40B4-BE49-F238E27FC236}">
                    <a16:creationId xmlns:a16="http://schemas.microsoft.com/office/drawing/2014/main" id="{05BC3C8F-7B44-2BED-6193-E93BB9B72472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" name="Arc 48">
                <a:extLst>
                  <a:ext uri="{FF2B5EF4-FFF2-40B4-BE49-F238E27FC236}">
                    <a16:creationId xmlns:a16="http://schemas.microsoft.com/office/drawing/2014/main" id="{8F3EF4B7-90AB-C7DA-B8CB-018463EB1B1D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9FB1F07-E1F7-E735-3584-493086F95515}"/>
                </a:ext>
              </a:extLst>
            </p:cNvPr>
            <p:cNvGrpSpPr/>
            <p:nvPr userDrawn="1"/>
          </p:nvGrpSpPr>
          <p:grpSpPr>
            <a:xfrm>
              <a:off x="4134283" y="3357980"/>
              <a:ext cx="2615622" cy="1307812"/>
              <a:chOff x="4134283" y="2775094"/>
              <a:chExt cx="2615622" cy="1307812"/>
            </a:xfrm>
          </p:grpSpPr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D0384BA1-F92B-41F3-C1AE-23727B73848C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5EBDB500-C547-2D2E-C1E5-DA481BCDCED5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36FD13-85D3-B050-415C-DA5E49AA432F}"/>
                </a:ext>
              </a:extLst>
            </p:cNvPr>
            <p:cNvGrpSpPr/>
            <p:nvPr userDrawn="1"/>
          </p:nvGrpSpPr>
          <p:grpSpPr>
            <a:xfrm>
              <a:off x="6749905" y="3357980"/>
              <a:ext cx="2615622" cy="1307812"/>
              <a:chOff x="4134283" y="2775094"/>
              <a:chExt cx="2615622" cy="1307812"/>
            </a:xfrm>
          </p:grpSpPr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17EDC98A-FAF8-1636-961C-0E3CB7409E03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52C6782D-6669-5C6D-6338-0D1D8E749EFB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439579"/>
            <a:ext cx="8154887" cy="5319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9267"/>
            <a:ext cx="0" cy="53228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70605" y="2209868"/>
            <a:ext cx="1895075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70605" y="2678693"/>
            <a:ext cx="1895075" cy="72932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261031B1-B982-A042-4CFA-1D2651953B2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072427" y="1081272"/>
            <a:ext cx="1895075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9A88BB22-41E4-5ACD-09E4-4157B024B08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072427" y="1550097"/>
            <a:ext cx="1895075" cy="72932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9A4B37EF-352C-7F66-A0C7-B1AAC332DF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093011" y="3447694"/>
            <a:ext cx="1895075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8AD0A0A8-C4B1-7D11-7CF8-B6C55DDAF4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093011" y="3916519"/>
            <a:ext cx="1895075" cy="72932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9F88D094-280F-4883-8661-9A0BF47D066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676035" y="2209868"/>
            <a:ext cx="1895075" cy="414824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l">
              <a:buNone/>
              <a:defRPr sz="13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A9F31ADB-E84D-0E5A-C855-7382535346A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676035" y="2678693"/>
            <a:ext cx="1895075" cy="72932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585747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E10C62AC-5F15-FEF7-14F7-69E74FF548B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67712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071D6C45-DAA5-4D1C-9957-40129325EB6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549676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32E39F6E-5616-1EC7-DA06-FA903B0B9CC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531641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12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82925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E2AD4A-FFA7-E356-533B-3682CE748F60}"/>
              </a:ext>
            </a:extLst>
          </p:cNvPr>
          <p:cNvGrpSpPr/>
          <p:nvPr userDrawn="1"/>
        </p:nvGrpSpPr>
        <p:grpSpPr>
          <a:xfrm>
            <a:off x="2062705" y="2333733"/>
            <a:ext cx="4904291" cy="980859"/>
            <a:chOff x="3480378" y="3357980"/>
            <a:chExt cx="6539055" cy="1307812"/>
          </a:xfrm>
        </p:grpSpPr>
        <p:sp>
          <p:nvSpPr>
            <p:cNvPr id="12" name="Arc 47">
              <a:extLst>
                <a:ext uri="{FF2B5EF4-FFF2-40B4-BE49-F238E27FC236}">
                  <a16:creationId xmlns:a16="http://schemas.microsoft.com/office/drawing/2014/main" id="{5ADE87A4-1E17-504F-FC08-4E5317FA8905}"/>
                </a:ext>
              </a:extLst>
            </p:cNvPr>
            <p:cNvSpPr/>
            <p:nvPr userDrawn="1"/>
          </p:nvSpPr>
          <p:spPr>
            <a:xfrm>
              <a:off x="8711622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Arc 47">
              <a:extLst>
                <a:ext uri="{FF2B5EF4-FFF2-40B4-BE49-F238E27FC236}">
                  <a16:creationId xmlns:a16="http://schemas.microsoft.com/office/drawing/2014/main" id="{58CDE690-F1D3-A2E1-1A15-211FF078FDDB}"/>
                </a:ext>
              </a:extLst>
            </p:cNvPr>
            <p:cNvSpPr/>
            <p:nvPr userDrawn="1"/>
          </p:nvSpPr>
          <p:spPr>
            <a:xfrm>
              <a:off x="6096000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" name="Arc 48">
              <a:extLst>
                <a:ext uri="{FF2B5EF4-FFF2-40B4-BE49-F238E27FC236}">
                  <a16:creationId xmlns:a16="http://schemas.microsoft.com/office/drawing/2014/main" id="{98761B8C-B84E-693F-B36F-FB9CE49972F3}"/>
                </a:ext>
              </a:extLst>
            </p:cNvPr>
            <p:cNvSpPr/>
            <p:nvPr userDrawn="1"/>
          </p:nvSpPr>
          <p:spPr>
            <a:xfrm flipV="1">
              <a:off x="7403811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Arc 47">
              <a:extLst>
                <a:ext uri="{FF2B5EF4-FFF2-40B4-BE49-F238E27FC236}">
                  <a16:creationId xmlns:a16="http://schemas.microsoft.com/office/drawing/2014/main" id="{1D5F6001-25C6-ED50-DAA0-C9A450EADBDD}"/>
                </a:ext>
              </a:extLst>
            </p:cNvPr>
            <p:cNvSpPr/>
            <p:nvPr userDrawn="1"/>
          </p:nvSpPr>
          <p:spPr>
            <a:xfrm>
              <a:off x="3480378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Arc 48">
              <a:extLst>
                <a:ext uri="{FF2B5EF4-FFF2-40B4-BE49-F238E27FC236}">
                  <a16:creationId xmlns:a16="http://schemas.microsoft.com/office/drawing/2014/main" id="{0DB28EB5-007D-E1A3-1B43-13A6960317E9}"/>
                </a:ext>
              </a:extLst>
            </p:cNvPr>
            <p:cNvSpPr/>
            <p:nvPr userDrawn="1"/>
          </p:nvSpPr>
          <p:spPr>
            <a:xfrm flipV="1">
              <a:off x="4788189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B5A7E809-373A-B623-3766-CF30FDAA10EB}"/>
                </a:ext>
              </a:extLst>
            </p:cNvPr>
            <p:cNvSpPr/>
            <p:nvPr userDrawn="1"/>
          </p:nvSpPr>
          <p:spPr>
            <a:xfrm>
              <a:off x="3480378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93CEF93B-B80E-035A-FF60-EEF1EF615D77}"/>
                </a:ext>
              </a:extLst>
            </p:cNvPr>
            <p:cNvSpPr/>
            <p:nvPr userDrawn="1"/>
          </p:nvSpPr>
          <p:spPr>
            <a:xfrm flipV="1">
              <a:off x="4788189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BAFB1B3D-BB79-C97B-8395-4A58A130AAD1}"/>
                </a:ext>
              </a:extLst>
            </p:cNvPr>
            <p:cNvSpPr/>
            <p:nvPr userDrawn="1"/>
          </p:nvSpPr>
          <p:spPr>
            <a:xfrm>
              <a:off x="6096000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5058C121-2A3B-AC59-790A-F454E0E4910D}"/>
                </a:ext>
              </a:extLst>
            </p:cNvPr>
            <p:cNvSpPr/>
            <p:nvPr userDrawn="1"/>
          </p:nvSpPr>
          <p:spPr>
            <a:xfrm flipV="1">
              <a:off x="7403811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64F625EA-4806-1F64-7CEA-1D02E08887B3}"/>
                </a:ext>
              </a:extLst>
            </p:cNvPr>
            <p:cNvSpPr/>
            <p:nvPr userDrawn="1"/>
          </p:nvSpPr>
          <p:spPr>
            <a:xfrm>
              <a:off x="8711622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439579"/>
            <a:ext cx="8154887" cy="5319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9267"/>
            <a:ext cx="0" cy="53228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801067" y="1130589"/>
            <a:ext cx="1525698" cy="35903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801067" y="1543628"/>
            <a:ext cx="1525698" cy="6675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080634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163" name="Text Placeholder 29">
            <a:extLst>
              <a:ext uri="{FF2B5EF4-FFF2-40B4-BE49-F238E27FC236}">
                <a16:creationId xmlns:a16="http://schemas.microsoft.com/office/drawing/2014/main" id="{C5DD8546-7846-83DD-C69C-139A5A7F21F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779931" y="3414199"/>
            <a:ext cx="1525698" cy="35903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4" name="Text Placeholder 29">
            <a:extLst>
              <a:ext uri="{FF2B5EF4-FFF2-40B4-BE49-F238E27FC236}">
                <a16:creationId xmlns:a16="http://schemas.microsoft.com/office/drawing/2014/main" id="{F16E4A49-2C01-191F-8326-F61D104B88E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779931" y="3827238"/>
            <a:ext cx="1525698" cy="6675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5" name="Text Placeholder 29">
            <a:extLst>
              <a:ext uri="{FF2B5EF4-FFF2-40B4-BE49-F238E27FC236}">
                <a16:creationId xmlns:a16="http://schemas.microsoft.com/office/drawing/2014/main" id="{B5F67B93-A329-BE6A-41F1-59E419F2B5B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61492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168" name="Text Placeholder 29">
            <a:extLst>
              <a:ext uri="{FF2B5EF4-FFF2-40B4-BE49-F238E27FC236}">
                <a16:creationId xmlns:a16="http://schemas.microsoft.com/office/drawing/2014/main" id="{48A5C6E0-43E1-EBAC-3627-302E662E8650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758794" y="1130589"/>
            <a:ext cx="1525698" cy="35903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69" name="Text Placeholder 29">
            <a:extLst>
              <a:ext uri="{FF2B5EF4-FFF2-40B4-BE49-F238E27FC236}">
                <a16:creationId xmlns:a16="http://schemas.microsoft.com/office/drawing/2014/main" id="{92ADEB34-3562-FF59-B5E4-127C5221B69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758794" y="1543628"/>
            <a:ext cx="1525698" cy="6675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0" name="Text Placeholder 29">
            <a:extLst>
              <a:ext uri="{FF2B5EF4-FFF2-40B4-BE49-F238E27FC236}">
                <a16:creationId xmlns:a16="http://schemas.microsoft.com/office/drawing/2014/main" id="{AEB128F4-BE54-8A4E-8B71-C822615400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042350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173" name="Text Placeholder 29">
            <a:extLst>
              <a:ext uri="{FF2B5EF4-FFF2-40B4-BE49-F238E27FC236}">
                <a16:creationId xmlns:a16="http://schemas.microsoft.com/office/drawing/2014/main" id="{F761310B-EE7F-0F87-C86E-E6D63D440E48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737657" y="3414199"/>
            <a:ext cx="1525698" cy="35903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4" name="Text Placeholder 29">
            <a:extLst>
              <a:ext uri="{FF2B5EF4-FFF2-40B4-BE49-F238E27FC236}">
                <a16:creationId xmlns:a16="http://schemas.microsoft.com/office/drawing/2014/main" id="{22D679C5-9724-078D-4FB9-33695B27C36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737657" y="3827238"/>
            <a:ext cx="1525698" cy="6675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5" name="Text Placeholder 29">
            <a:extLst>
              <a:ext uri="{FF2B5EF4-FFF2-40B4-BE49-F238E27FC236}">
                <a16:creationId xmlns:a16="http://schemas.microsoft.com/office/drawing/2014/main" id="{6B7B7D1C-51CE-D9FF-4225-896F49CA329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023208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178" name="Text Placeholder 29">
            <a:extLst>
              <a:ext uri="{FF2B5EF4-FFF2-40B4-BE49-F238E27FC236}">
                <a16:creationId xmlns:a16="http://schemas.microsoft.com/office/drawing/2014/main" id="{C9739B77-26F8-B08C-60D1-B8A8F10A410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5716520" y="1130589"/>
            <a:ext cx="1525698" cy="359039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79" name="Text Placeholder 29">
            <a:extLst>
              <a:ext uri="{FF2B5EF4-FFF2-40B4-BE49-F238E27FC236}">
                <a16:creationId xmlns:a16="http://schemas.microsoft.com/office/drawing/2014/main" id="{58402617-6AC8-711D-F79A-1D2968B5E9FF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5716520" y="1543628"/>
            <a:ext cx="1525698" cy="66752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80" name="Text Placeholder 29">
            <a:extLst>
              <a:ext uri="{FF2B5EF4-FFF2-40B4-BE49-F238E27FC236}">
                <a16:creationId xmlns:a16="http://schemas.microsoft.com/office/drawing/2014/main" id="{EEF0B2A5-748A-C294-5F9B-7654A8F5505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004066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28473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3C0172F-B0C5-5179-7441-64802A951866}"/>
              </a:ext>
            </a:extLst>
          </p:cNvPr>
          <p:cNvGrpSpPr/>
          <p:nvPr userDrawn="1"/>
        </p:nvGrpSpPr>
        <p:grpSpPr>
          <a:xfrm>
            <a:off x="1579419" y="2333733"/>
            <a:ext cx="5885150" cy="980859"/>
            <a:chOff x="2105892" y="3357980"/>
            <a:chExt cx="7846866" cy="1307812"/>
          </a:xfrm>
        </p:grpSpPr>
        <p:sp>
          <p:nvSpPr>
            <p:cNvPr id="8" name="Arc 48">
              <a:extLst>
                <a:ext uri="{FF2B5EF4-FFF2-40B4-BE49-F238E27FC236}">
                  <a16:creationId xmlns:a16="http://schemas.microsoft.com/office/drawing/2014/main" id="{9A253063-EE6B-D083-6F61-BBE64C38960B}"/>
                </a:ext>
              </a:extLst>
            </p:cNvPr>
            <p:cNvSpPr/>
            <p:nvPr userDrawn="1"/>
          </p:nvSpPr>
          <p:spPr>
            <a:xfrm flipV="1">
              <a:off x="8644947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Arc 47">
              <a:extLst>
                <a:ext uri="{FF2B5EF4-FFF2-40B4-BE49-F238E27FC236}">
                  <a16:creationId xmlns:a16="http://schemas.microsoft.com/office/drawing/2014/main" id="{4EDBEE68-316F-FC47-07A7-0FAC8903F7DA}"/>
                </a:ext>
              </a:extLst>
            </p:cNvPr>
            <p:cNvSpPr/>
            <p:nvPr userDrawn="1"/>
          </p:nvSpPr>
          <p:spPr>
            <a:xfrm>
              <a:off x="7337136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Arc 47">
              <a:extLst>
                <a:ext uri="{FF2B5EF4-FFF2-40B4-BE49-F238E27FC236}">
                  <a16:creationId xmlns:a16="http://schemas.microsoft.com/office/drawing/2014/main" id="{1EFE890F-CEFD-D528-19D9-E4CBFABB117D}"/>
                </a:ext>
              </a:extLst>
            </p:cNvPr>
            <p:cNvSpPr/>
            <p:nvPr userDrawn="1"/>
          </p:nvSpPr>
          <p:spPr>
            <a:xfrm>
              <a:off x="4721514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Arc 48">
              <a:extLst>
                <a:ext uri="{FF2B5EF4-FFF2-40B4-BE49-F238E27FC236}">
                  <a16:creationId xmlns:a16="http://schemas.microsoft.com/office/drawing/2014/main" id="{A57667EE-D2C4-239A-030B-7C8B4BBAF00B}"/>
                </a:ext>
              </a:extLst>
            </p:cNvPr>
            <p:cNvSpPr/>
            <p:nvPr userDrawn="1"/>
          </p:nvSpPr>
          <p:spPr>
            <a:xfrm flipV="1">
              <a:off x="6029325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Arc 47">
              <a:extLst>
                <a:ext uri="{FF2B5EF4-FFF2-40B4-BE49-F238E27FC236}">
                  <a16:creationId xmlns:a16="http://schemas.microsoft.com/office/drawing/2014/main" id="{00C81707-9191-4714-D517-44546ED45566}"/>
                </a:ext>
              </a:extLst>
            </p:cNvPr>
            <p:cNvSpPr/>
            <p:nvPr userDrawn="1"/>
          </p:nvSpPr>
          <p:spPr>
            <a:xfrm>
              <a:off x="2105892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Arc 48">
              <a:extLst>
                <a:ext uri="{FF2B5EF4-FFF2-40B4-BE49-F238E27FC236}">
                  <a16:creationId xmlns:a16="http://schemas.microsoft.com/office/drawing/2014/main" id="{7FBC14EA-9CCC-BEEB-B54C-53700C77D219}"/>
                </a:ext>
              </a:extLst>
            </p:cNvPr>
            <p:cNvSpPr/>
            <p:nvPr userDrawn="1"/>
          </p:nvSpPr>
          <p:spPr>
            <a:xfrm flipV="1">
              <a:off x="3413703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B35155D2-A2D3-10AB-5EF6-072F8751001D}"/>
                </a:ext>
              </a:extLst>
            </p:cNvPr>
            <p:cNvSpPr/>
            <p:nvPr userDrawn="1"/>
          </p:nvSpPr>
          <p:spPr>
            <a:xfrm>
              <a:off x="2105892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AB8117C9-E8C5-9596-F171-65CE5050C18D}"/>
                </a:ext>
              </a:extLst>
            </p:cNvPr>
            <p:cNvSpPr/>
            <p:nvPr userDrawn="1"/>
          </p:nvSpPr>
          <p:spPr>
            <a:xfrm flipV="1">
              <a:off x="3413703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10E889D3-429D-A6B3-DEB6-A47E3EFB5D17}"/>
                </a:ext>
              </a:extLst>
            </p:cNvPr>
            <p:cNvSpPr/>
            <p:nvPr userDrawn="1"/>
          </p:nvSpPr>
          <p:spPr>
            <a:xfrm>
              <a:off x="4721514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539BBFBC-57F0-2F45-4572-94B259910D99}"/>
                </a:ext>
              </a:extLst>
            </p:cNvPr>
            <p:cNvSpPr/>
            <p:nvPr userDrawn="1"/>
          </p:nvSpPr>
          <p:spPr>
            <a:xfrm flipV="1">
              <a:off x="6029325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D40E2498-6077-B609-5EFB-A6A94E3FCD7D}"/>
                </a:ext>
              </a:extLst>
            </p:cNvPr>
            <p:cNvSpPr/>
            <p:nvPr userDrawn="1"/>
          </p:nvSpPr>
          <p:spPr>
            <a:xfrm>
              <a:off x="7337136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59492140-7C6C-86CC-854C-D950D30A7216}"/>
                </a:ext>
              </a:extLst>
            </p:cNvPr>
            <p:cNvSpPr/>
            <p:nvPr userDrawn="1"/>
          </p:nvSpPr>
          <p:spPr>
            <a:xfrm flipV="1">
              <a:off x="8644947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2" y="439579"/>
            <a:ext cx="8154887" cy="5319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39267"/>
            <a:ext cx="0" cy="532283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014ED8C-D9A2-3233-BF99-B959865B48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362919" y="1155679"/>
            <a:ext cx="1407536" cy="359213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7A02D2A-8972-F536-0B27-7D642847058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362919" y="1568892"/>
            <a:ext cx="1407536" cy="664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5C686B82-2E00-D61D-3AA1-3461944BF4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8414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38C63DFC-2B10-361A-FCA7-CF7597B1839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344518" y="3415130"/>
            <a:ext cx="1407536" cy="359213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B083110B-0B44-1AE1-53ED-162013C095D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344518" y="3828344"/>
            <a:ext cx="1407536" cy="664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255DCBF-68F9-FF27-692F-BEEBCCC1EA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78212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94F075A8-69C1-48E5-5F7F-3498229CA9E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326116" y="1155679"/>
            <a:ext cx="1407536" cy="359213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1EBDC6D4-7B18-8ABB-464C-5594F2C77E2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326116" y="1568892"/>
            <a:ext cx="1407536" cy="664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A7B1BFF0-812C-FDEC-F620-A11909471D2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58011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DFB0D309-AB17-47AE-C87C-CB3AE74D48F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307715" y="3415130"/>
            <a:ext cx="1407536" cy="359213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ED0C3C28-B9D9-204C-3BAC-8C8324471AB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307715" y="3828344"/>
            <a:ext cx="1407536" cy="664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8DAE8AB0-2EDB-576D-0B84-B8E51318778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537809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AD762095-069D-4BD6-640E-EA976F90EBE8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5289313" y="1155679"/>
            <a:ext cx="1407536" cy="359213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8B4A0DAC-82E4-6662-A9B3-71544EC46FB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5289313" y="1568892"/>
            <a:ext cx="1407536" cy="664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80354A45-56CA-A32F-60C5-C779D9B604C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17608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5F91528B-4016-9A18-C984-2859E73B2C4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6270913" y="3415130"/>
            <a:ext cx="1407536" cy="359213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 algn="ctr">
              <a:buNone/>
              <a:defRPr sz="1050" b="1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</a:t>
            </a:r>
            <a:endParaRPr lang="en-ID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49AA65F4-5D9F-C19E-6142-74B8F0A68D4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6270913" y="3828344"/>
            <a:ext cx="1407536" cy="664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Click to edit Master text styles</a:t>
            </a:r>
            <a:endParaRPr lang="en-ID" dirty="0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4989308E-DDCB-3B4E-8245-6F016843BB6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497405" y="2706886"/>
            <a:ext cx="945000" cy="234554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ctr">
              <a:buNone/>
              <a:defRPr sz="975" b="1">
                <a:solidFill>
                  <a:schemeClr val="accent1"/>
                </a:solidFill>
              </a:defRPr>
            </a:lvl1pPr>
            <a:lvl2pPr marL="342917" indent="0">
              <a:buNone/>
              <a:defRPr sz="550"/>
            </a:lvl2pPr>
            <a:lvl3pPr marL="685835" indent="0">
              <a:buNone/>
              <a:defRPr sz="525"/>
            </a:lvl3pPr>
            <a:lvl4pPr marL="1028752" indent="0">
              <a:buNone/>
              <a:defRPr sz="500"/>
            </a:lvl4pPr>
            <a:lvl5pPr marL="1371668" indent="0">
              <a:buNone/>
              <a:defRPr sz="500"/>
            </a:lvl5pPr>
          </a:lstStyle>
          <a:p>
            <a:pPr lvl="0"/>
            <a:r>
              <a:rPr lang="en-US" dirty="0"/>
              <a:t>Milestone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6644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8" userDrawn="1">
          <p15:clr>
            <a:srgbClr val="FBAE40"/>
          </p15:clr>
        </p15:guide>
        <p15:guide id="2" pos="4394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477C-8D55-B4B8-85DD-DAF85A20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3" y="443083"/>
            <a:ext cx="8154886" cy="100107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57BBCF-CA9E-FB2C-CA76-82D2795FF965}"/>
              </a:ext>
            </a:extLst>
          </p:cNvPr>
          <p:cNvCxnSpPr>
            <a:cxnSpLocks/>
          </p:cNvCxnSpPr>
          <p:nvPr userDrawn="1"/>
        </p:nvCxnSpPr>
        <p:spPr>
          <a:xfrm>
            <a:off x="440531" y="442772"/>
            <a:ext cx="0" cy="1001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92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390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2E3F75-A181-1CEF-4892-A00A828F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465D62-3382-034B-3BC4-9FA6DDBC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133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59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5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2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200150"/>
            <a:ext cx="2661841" cy="1028700"/>
          </a:xfrm>
        </p:spPr>
        <p:txBody>
          <a:bodyPr anchor="b">
            <a:normAutofit/>
          </a:bodyPr>
          <a:lstStyle>
            <a:lvl1pPr algn="ctr">
              <a:defRPr sz="4267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514350"/>
            <a:ext cx="4680743" cy="3829051"/>
          </a:xfrm>
        </p:spPr>
        <p:txBody>
          <a:bodyPr anchor="ctr">
            <a:normAutofit/>
          </a:bodyPr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228850"/>
            <a:ext cx="2661841" cy="1371600"/>
          </a:xfrm>
        </p:spPr>
        <p:txBody>
          <a:bodyPr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2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314449"/>
            <a:ext cx="4069619" cy="1028700"/>
          </a:xfrm>
        </p:spPr>
        <p:txBody>
          <a:bodyPr anchor="b">
            <a:normAutofit/>
          </a:bodyPr>
          <a:lstStyle>
            <a:lvl1pPr algn="ctr">
              <a:defRPr sz="4978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685800"/>
            <a:ext cx="2460731" cy="3429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2343149"/>
            <a:ext cx="4069619" cy="137160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5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0"/>
            <a:ext cx="1827610" cy="51435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000250"/>
            <a:ext cx="7514035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8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31CA77-4526-60BD-4614-F242B74D161D}"/>
              </a:ext>
            </a:extLst>
          </p:cNvPr>
          <p:cNvSpPr/>
          <p:nvPr userDrawn="1"/>
        </p:nvSpPr>
        <p:spPr>
          <a:xfrm>
            <a:off x="0" y="4676775"/>
            <a:ext cx="9144000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A151A-46CB-1090-446C-0EDAEF296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894" y="4807464"/>
            <a:ext cx="409575" cy="2053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4"/>
                </a:solidFill>
                <a:latin typeface="+mn-lt"/>
              </a:defRPr>
            </a:lvl1pPr>
          </a:lstStyle>
          <a:p>
            <a:fld id="{5E0C3BBE-9543-48E5-A6E1-C646F9A0196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E8FF3198-2DCB-4FEF-C479-8E76289E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8150"/>
            <a:ext cx="7798594" cy="830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489BE9-192C-49E8-B1F1-91EF667E3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369219"/>
            <a:ext cx="7798594" cy="2669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grpSp>
        <p:nvGrpSpPr>
          <p:cNvPr id="16" name="Group 15" hidden="1">
            <a:extLst>
              <a:ext uri="{FF2B5EF4-FFF2-40B4-BE49-F238E27FC236}">
                <a16:creationId xmlns:a16="http://schemas.microsoft.com/office/drawing/2014/main" id="{9CBE7AA2-3D9C-E4A5-8EC5-AE78D1FAF192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grpSp>
          <p:nvGrpSpPr>
            <p:cNvPr id="17" name="Group 16" hidden="1">
              <a:extLst>
                <a:ext uri="{FF2B5EF4-FFF2-40B4-BE49-F238E27FC236}">
                  <a16:creationId xmlns:a16="http://schemas.microsoft.com/office/drawing/2014/main" id="{DC1AF556-CC80-A678-A2D5-5C8C86BAAE45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5166360" cy="6858000"/>
            </a:xfrm>
            <a:noFill/>
          </p:grpSpPr>
          <p:sp>
            <p:nvSpPr>
              <p:cNvPr id="19" name="Rectangle 18" hidden="1">
                <a:extLst>
                  <a:ext uri="{FF2B5EF4-FFF2-40B4-BE49-F238E27FC236}">
                    <a16:creationId xmlns:a16="http://schemas.microsoft.com/office/drawing/2014/main" id="{F152FD21-286B-1EF4-488B-A51A1DBD5450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0" name="Rectangle 19" hidden="1">
                <a:extLst>
                  <a:ext uri="{FF2B5EF4-FFF2-40B4-BE49-F238E27FC236}">
                    <a16:creationId xmlns:a16="http://schemas.microsoft.com/office/drawing/2014/main" id="{8BF54D69-F9E7-0DE6-C3A7-60EE2CD7A944}"/>
                  </a:ext>
                </a:extLst>
              </p:cNvPr>
              <p:cNvSpPr/>
              <p:nvPr userDrawn="1"/>
            </p:nvSpPr>
            <p:spPr>
              <a:xfrm>
                <a:off x="86106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1" name="Rectangle 20" hidden="1">
                <a:extLst>
                  <a:ext uri="{FF2B5EF4-FFF2-40B4-BE49-F238E27FC236}">
                    <a16:creationId xmlns:a16="http://schemas.microsoft.com/office/drawing/2014/main" id="{6B753A8C-3034-646A-9496-4E86765F30FA}"/>
                  </a:ext>
                </a:extLst>
              </p:cNvPr>
              <p:cNvSpPr/>
              <p:nvPr userDrawn="1"/>
            </p:nvSpPr>
            <p:spPr>
              <a:xfrm>
                <a:off x="172212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2" name="Rectangle 21" hidden="1">
                <a:extLst>
                  <a:ext uri="{FF2B5EF4-FFF2-40B4-BE49-F238E27FC236}">
                    <a16:creationId xmlns:a16="http://schemas.microsoft.com/office/drawing/2014/main" id="{F5A778D6-81DE-8B52-4635-AF9B44897873}"/>
                  </a:ext>
                </a:extLst>
              </p:cNvPr>
              <p:cNvSpPr/>
              <p:nvPr userDrawn="1"/>
            </p:nvSpPr>
            <p:spPr>
              <a:xfrm>
                <a:off x="258318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3" name="Rectangle 22" hidden="1">
                <a:extLst>
                  <a:ext uri="{FF2B5EF4-FFF2-40B4-BE49-F238E27FC236}">
                    <a16:creationId xmlns:a16="http://schemas.microsoft.com/office/drawing/2014/main" id="{6FD8563E-664B-9D68-5E75-8203C4796A0B}"/>
                  </a:ext>
                </a:extLst>
              </p:cNvPr>
              <p:cNvSpPr/>
              <p:nvPr userDrawn="1"/>
            </p:nvSpPr>
            <p:spPr>
              <a:xfrm>
                <a:off x="344424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4" name="Rectangle 23" hidden="1">
                <a:extLst>
                  <a:ext uri="{FF2B5EF4-FFF2-40B4-BE49-F238E27FC236}">
                    <a16:creationId xmlns:a16="http://schemas.microsoft.com/office/drawing/2014/main" id="{42D21107-5BDC-FC32-29DD-C1E608644F37}"/>
                  </a:ext>
                </a:extLst>
              </p:cNvPr>
              <p:cNvSpPr/>
              <p:nvPr userDrawn="1"/>
            </p:nvSpPr>
            <p:spPr>
              <a:xfrm>
                <a:off x="430530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18" name="Frame 17" hidden="1">
              <a:extLst>
                <a:ext uri="{FF2B5EF4-FFF2-40B4-BE49-F238E27FC236}">
                  <a16:creationId xmlns:a16="http://schemas.microsoft.com/office/drawing/2014/main" id="{82A4C640-D8FF-346F-1885-79B3B285F1FF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861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6C1C88-2ECB-FD04-A6A6-62C080CC9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" y="4773216"/>
            <a:ext cx="4076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0200D-1894-E78A-4396-9F667379D94F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3" y="4773216"/>
            <a:ext cx="1907381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4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0" r:id="rId2"/>
    <p:sldLayoutId id="2147483709" r:id="rId3"/>
    <p:sldLayoutId id="2147483677" r:id="rId4"/>
    <p:sldLayoutId id="2147483711" r:id="rId5"/>
    <p:sldLayoutId id="2147483712" r:id="rId6"/>
    <p:sldLayoutId id="2147483687" r:id="rId7"/>
    <p:sldLayoutId id="2147483704" r:id="rId8"/>
    <p:sldLayoutId id="2147483697" r:id="rId9"/>
    <p:sldLayoutId id="2147483713" r:id="rId10"/>
    <p:sldLayoutId id="2147483714" r:id="rId11"/>
    <p:sldLayoutId id="2147483702" r:id="rId12"/>
    <p:sldLayoutId id="2147483703" r:id="rId13"/>
    <p:sldLayoutId id="2147483701" r:id="rId14"/>
    <p:sldLayoutId id="2147483715" r:id="rId15"/>
    <p:sldLayoutId id="2147483716" r:id="rId16"/>
    <p:sldLayoutId id="2147483662" r:id="rId17"/>
    <p:sldLayoutId id="2147483686" r:id="rId18"/>
    <p:sldLayoutId id="2147483679" r:id="rId19"/>
    <p:sldLayoutId id="2147483683" r:id="rId20"/>
    <p:sldLayoutId id="2147483680" r:id="rId21"/>
    <p:sldLayoutId id="2147483684" r:id="rId22"/>
    <p:sldLayoutId id="2147483678" r:id="rId23"/>
    <p:sldLayoutId id="2147483681" r:id="rId24"/>
    <p:sldLayoutId id="2147483682" r:id="rId25"/>
    <p:sldLayoutId id="2147483698" r:id="rId26"/>
    <p:sldLayoutId id="2147483685" r:id="rId27"/>
    <p:sldLayoutId id="2147483688" r:id="rId28"/>
    <p:sldLayoutId id="2147483689" r:id="rId29"/>
    <p:sldLayoutId id="2147483690" r:id="rId30"/>
    <p:sldLayoutId id="2147483699" r:id="rId31"/>
    <p:sldLayoutId id="2147483700" r:id="rId32"/>
    <p:sldLayoutId id="2147483696" r:id="rId33"/>
    <p:sldLayoutId id="2147483691" r:id="rId34"/>
    <p:sldLayoutId id="2147483692" r:id="rId35"/>
    <p:sldLayoutId id="2147483693" r:id="rId36"/>
    <p:sldLayoutId id="2147483705" r:id="rId37"/>
    <p:sldLayoutId id="2147483706" r:id="rId38"/>
    <p:sldLayoutId id="2147483707" r:id="rId39"/>
    <p:sldLayoutId id="2147483708" r:id="rId40"/>
    <p:sldLayoutId id="2147483694" r:id="rId41"/>
    <p:sldLayoutId id="2147483695" r:id="rId42"/>
    <p:sldLayoutId id="2147483717" r:id="rId43"/>
  </p:sldLayoutIdLst>
  <p:hf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457223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accent4"/>
          </a:solidFill>
          <a:latin typeface="+mn-lt"/>
          <a:ea typeface="+mn-ea"/>
          <a:cs typeface="+mn-cs"/>
        </a:defRPr>
      </a:lvl2pPr>
      <a:lvl3pPr marL="914446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71669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accent4"/>
          </a:solidFill>
          <a:latin typeface="+mn-lt"/>
          <a:ea typeface="+mn-ea"/>
          <a:cs typeface="+mn-cs"/>
        </a:defRPr>
      </a:lvl4pPr>
      <a:lvl5pPr marL="1828891" indent="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33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8" userDrawn="1">
          <p15:clr>
            <a:srgbClr val="F26B43"/>
          </p15:clr>
        </p15:guide>
        <p15:guide id="2" pos="5483" userDrawn="1">
          <p15:clr>
            <a:srgbClr val="F26B43"/>
          </p15:clr>
        </p15:guide>
        <p15:guide id="3" orient="horz" pos="276" userDrawn="1">
          <p15:clr>
            <a:srgbClr val="F26B43"/>
          </p15:clr>
        </p15:guide>
        <p15:guide id="5" orient="horz" pos="2946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pos="958" userDrawn="1">
          <p15:clr>
            <a:srgbClr val="F26B43"/>
          </p15:clr>
        </p15:guide>
        <p15:guide id="8" pos="1928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pos="3833" userDrawn="1">
          <p15:clr>
            <a:srgbClr val="F26B43"/>
          </p15:clr>
        </p15:guide>
        <p15:guide id="11" pos="48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131194" y="398445"/>
            <a:ext cx="6474372" cy="16004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Measuring Optical Constants for Semi-Heavy Water</a:t>
            </a:r>
            <a:endParaRPr sz="4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648647" y="1998884"/>
            <a:ext cx="5240734" cy="1041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By: Ryan Wochner</a:t>
            </a:r>
            <a:endParaRPr sz="2800" dirty="0"/>
          </a:p>
        </p:txBody>
      </p:sp>
      <p:pic>
        <p:nvPicPr>
          <p:cNvPr id="56" name="Google Shape;56;p13" title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014" y="4175265"/>
            <a:ext cx="673204" cy="89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Lowell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9675" y="4243982"/>
            <a:ext cx="1009801" cy="86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NASA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0633" y="4092843"/>
            <a:ext cx="1009800" cy="106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NAU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4045" y="4315906"/>
            <a:ext cx="1009805" cy="71695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373081" y="2518239"/>
            <a:ext cx="672724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Mentors: Stephen Tegler and Will Grundy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310016" y="41608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42706" y="1478013"/>
            <a:ext cx="36690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Icy dwarf planets could have frozen interiors from center to surface.</a:t>
            </a:r>
            <a:endParaRPr lang="en-US" sz="20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Icy dwarf planets could also have liquid ocean interiors.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Determining the D/H ratio can help find the answer.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67" name="Google Shape;67;p14" title="geochemistry.png"/>
          <p:cNvPicPr preferRelativeResize="0"/>
          <p:nvPr/>
        </p:nvPicPr>
        <p:blipFill rotWithShape="1">
          <a:blip r:embed="rId3">
            <a:alphaModFix/>
          </a:blip>
          <a:srcRect l="1562" t="2867" r="67810" b="12033"/>
          <a:stretch/>
        </p:blipFill>
        <p:spPr>
          <a:xfrm>
            <a:off x="5745475" y="43678"/>
            <a:ext cx="1705426" cy="48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6024288" y="4845975"/>
            <a:ext cx="1147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Glein et al., 2024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464FE3C2-93D7-70CD-45DE-F46E44D3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>
            <a:extLst>
              <a:ext uri="{FF2B5EF4-FFF2-40B4-BE49-F238E27FC236}">
                <a16:creationId xmlns:a16="http://schemas.microsoft.com/office/drawing/2014/main" id="{AA5C040F-8C40-E849-1677-033C346714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4270" y="4377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36" name="Google Shape;136;p20">
            <a:extLst>
              <a:ext uri="{FF2B5EF4-FFF2-40B4-BE49-F238E27FC236}">
                <a16:creationId xmlns:a16="http://schemas.microsoft.com/office/drawing/2014/main" id="{FB40ED4A-767F-9A98-A3FA-91894BBC1251}"/>
              </a:ext>
            </a:extLst>
          </p:cNvPr>
          <p:cNvSpPr/>
          <p:nvPr/>
        </p:nvSpPr>
        <p:spPr>
          <a:xfrm>
            <a:off x="126425" y="1415623"/>
            <a:ext cx="1517700" cy="776700"/>
          </a:xfrm>
          <a:prstGeom prst="rect">
            <a:avLst/>
          </a:prstGeom>
          <a:solidFill>
            <a:schemeClr val="lt2"/>
          </a:solidFill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Optical Constants of HDO</a:t>
            </a:r>
            <a:endParaRPr/>
          </a:p>
        </p:txBody>
      </p:sp>
      <p:sp>
        <p:nvSpPr>
          <p:cNvPr id="137" name="Google Shape;137;p20">
            <a:extLst>
              <a:ext uri="{FF2B5EF4-FFF2-40B4-BE49-F238E27FC236}">
                <a16:creationId xmlns:a16="http://schemas.microsoft.com/office/drawing/2014/main" id="{473A6062-16F3-8FA4-361B-F57B80B15CED}"/>
              </a:ext>
            </a:extLst>
          </p:cNvPr>
          <p:cNvSpPr/>
          <p:nvPr/>
        </p:nvSpPr>
        <p:spPr>
          <a:xfrm>
            <a:off x="2583268" y="1310675"/>
            <a:ext cx="1111500" cy="1056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Hapke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</a:t>
            </a:r>
            <a:endParaRPr/>
          </a:p>
        </p:txBody>
      </p:sp>
      <p:sp>
        <p:nvSpPr>
          <p:cNvPr id="138" name="Google Shape;138;p20">
            <a:extLst>
              <a:ext uri="{FF2B5EF4-FFF2-40B4-BE49-F238E27FC236}">
                <a16:creationId xmlns:a16="http://schemas.microsoft.com/office/drawing/2014/main" id="{2FD4F9C4-D895-224D-A405-6E771957CE72}"/>
              </a:ext>
            </a:extLst>
          </p:cNvPr>
          <p:cNvSpPr/>
          <p:nvPr/>
        </p:nvSpPr>
        <p:spPr>
          <a:xfrm>
            <a:off x="4794754" y="1450291"/>
            <a:ext cx="1517700" cy="77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Synthetic Spectra of Icy Dwarf</a:t>
            </a:r>
            <a:endParaRPr/>
          </a:p>
        </p:txBody>
      </p:sp>
      <p:cxnSp>
        <p:nvCxnSpPr>
          <p:cNvPr id="139" name="Google Shape;139;p20">
            <a:extLst>
              <a:ext uri="{FF2B5EF4-FFF2-40B4-BE49-F238E27FC236}">
                <a16:creationId xmlns:a16="http://schemas.microsoft.com/office/drawing/2014/main" id="{C2EBF2F0-B088-6177-E9F0-9F1D5CFEC753}"/>
              </a:ext>
            </a:extLst>
          </p:cNvPr>
          <p:cNvCxnSpPr/>
          <p:nvPr/>
        </p:nvCxnSpPr>
        <p:spPr>
          <a:xfrm rot="10800000" flipH="1">
            <a:off x="1754855" y="1835870"/>
            <a:ext cx="717600" cy="5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p20">
            <a:extLst>
              <a:ext uri="{FF2B5EF4-FFF2-40B4-BE49-F238E27FC236}">
                <a16:creationId xmlns:a16="http://schemas.microsoft.com/office/drawing/2014/main" id="{BC4657E8-BD86-018D-BB0D-D5AFAE33C3B5}"/>
              </a:ext>
            </a:extLst>
          </p:cNvPr>
          <p:cNvCxnSpPr/>
          <p:nvPr/>
        </p:nvCxnSpPr>
        <p:spPr>
          <a:xfrm>
            <a:off x="8228900" y="2511663"/>
            <a:ext cx="14100" cy="651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p20">
            <a:extLst>
              <a:ext uri="{FF2B5EF4-FFF2-40B4-BE49-F238E27FC236}">
                <a16:creationId xmlns:a16="http://schemas.microsoft.com/office/drawing/2014/main" id="{C51C7000-FBB1-F3A0-8EA4-A2957C90595B}"/>
              </a:ext>
            </a:extLst>
          </p:cNvPr>
          <p:cNvCxnSpPr/>
          <p:nvPr/>
        </p:nvCxnSpPr>
        <p:spPr>
          <a:xfrm rot="10800000" flipH="1">
            <a:off x="3853616" y="1835870"/>
            <a:ext cx="717600" cy="5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" name="Google Shape;142;p20">
            <a:extLst>
              <a:ext uri="{FF2B5EF4-FFF2-40B4-BE49-F238E27FC236}">
                <a16:creationId xmlns:a16="http://schemas.microsoft.com/office/drawing/2014/main" id="{5B77D0C1-E945-3AFD-A7D9-EC0E7B1C666D}"/>
              </a:ext>
            </a:extLst>
          </p:cNvPr>
          <p:cNvSpPr/>
          <p:nvPr/>
        </p:nvSpPr>
        <p:spPr>
          <a:xfrm>
            <a:off x="7477104" y="1450466"/>
            <a:ext cx="1517700" cy="776700"/>
          </a:xfrm>
          <a:prstGeom prst="rect">
            <a:avLst/>
          </a:prstGeom>
          <a:solidFill>
            <a:schemeClr val="lt2"/>
          </a:solidFill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JWST Spectra of Icy Dwarf</a:t>
            </a:r>
            <a:endParaRPr/>
          </a:p>
        </p:txBody>
      </p:sp>
      <p:cxnSp>
        <p:nvCxnSpPr>
          <p:cNvPr id="143" name="Google Shape;143;p20">
            <a:extLst>
              <a:ext uri="{FF2B5EF4-FFF2-40B4-BE49-F238E27FC236}">
                <a16:creationId xmlns:a16="http://schemas.microsoft.com/office/drawing/2014/main" id="{C66B8EE4-20AC-2246-4E68-CC3E16724D9D}"/>
              </a:ext>
            </a:extLst>
          </p:cNvPr>
          <p:cNvCxnSpPr/>
          <p:nvPr/>
        </p:nvCxnSpPr>
        <p:spPr>
          <a:xfrm>
            <a:off x="6578491" y="2517370"/>
            <a:ext cx="711600" cy="699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" name="Google Shape;144;p20">
            <a:extLst>
              <a:ext uri="{FF2B5EF4-FFF2-40B4-BE49-F238E27FC236}">
                <a16:creationId xmlns:a16="http://schemas.microsoft.com/office/drawing/2014/main" id="{2DE09734-C657-2975-5574-A23D069A3E42}"/>
              </a:ext>
            </a:extLst>
          </p:cNvPr>
          <p:cNvSpPr/>
          <p:nvPr/>
        </p:nvSpPr>
        <p:spPr>
          <a:xfrm>
            <a:off x="7477100" y="3447775"/>
            <a:ext cx="1517700" cy="1442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Comparison</a:t>
            </a:r>
            <a:endParaRPr lang="en-US" sz="1200" dirty="0"/>
          </a:p>
        </p:txBody>
      </p:sp>
      <p:sp>
        <p:nvSpPr>
          <p:cNvPr id="145" name="Google Shape;145;p20">
            <a:extLst>
              <a:ext uri="{FF2B5EF4-FFF2-40B4-BE49-F238E27FC236}">
                <a16:creationId xmlns:a16="http://schemas.microsoft.com/office/drawing/2014/main" id="{03C40B2E-FABC-8C67-E087-6EEC5E5E3CF1}"/>
              </a:ext>
            </a:extLst>
          </p:cNvPr>
          <p:cNvSpPr/>
          <p:nvPr/>
        </p:nvSpPr>
        <p:spPr>
          <a:xfrm>
            <a:off x="4861679" y="3780616"/>
            <a:ext cx="1517700" cy="77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D/H Ratio</a:t>
            </a:r>
            <a:endParaRPr/>
          </a:p>
        </p:txBody>
      </p:sp>
      <p:cxnSp>
        <p:nvCxnSpPr>
          <p:cNvPr id="146" name="Google Shape;146;p20">
            <a:extLst>
              <a:ext uri="{FF2B5EF4-FFF2-40B4-BE49-F238E27FC236}">
                <a16:creationId xmlns:a16="http://schemas.microsoft.com/office/drawing/2014/main" id="{2D8F07C0-191D-56D7-1ABA-21BBD3DFE9DB}"/>
              </a:ext>
            </a:extLst>
          </p:cNvPr>
          <p:cNvCxnSpPr/>
          <p:nvPr/>
        </p:nvCxnSpPr>
        <p:spPr>
          <a:xfrm flipH="1">
            <a:off x="6522616" y="4168370"/>
            <a:ext cx="744300" cy="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7" name="Google Shape;147;p20">
            <a:extLst>
              <a:ext uri="{FF2B5EF4-FFF2-40B4-BE49-F238E27FC236}">
                <a16:creationId xmlns:a16="http://schemas.microsoft.com/office/drawing/2014/main" id="{DE1A6C8A-48ED-2D75-034D-8829193CBE3D}"/>
              </a:ext>
            </a:extLst>
          </p:cNvPr>
          <p:cNvSpPr/>
          <p:nvPr/>
        </p:nvSpPr>
        <p:spPr>
          <a:xfrm>
            <a:off x="2511188" y="3515875"/>
            <a:ext cx="1374300" cy="130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Geochemical Model</a:t>
            </a:r>
            <a:endParaRPr sz="1000"/>
          </a:p>
        </p:txBody>
      </p:sp>
      <p:cxnSp>
        <p:nvCxnSpPr>
          <p:cNvPr id="148" name="Google Shape;148;p20">
            <a:extLst>
              <a:ext uri="{FF2B5EF4-FFF2-40B4-BE49-F238E27FC236}">
                <a16:creationId xmlns:a16="http://schemas.microsoft.com/office/drawing/2014/main" id="{FA7D087E-D730-A0DD-384B-DFF2E2D79ADC}"/>
              </a:ext>
            </a:extLst>
          </p:cNvPr>
          <p:cNvCxnSpPr/>
          <p:nvPr/>
        </p:nvCxnSpPr>
        <p:spPr>
          <a:xfrm flipH="1">
            <a:off x="3974154" y="4168370"/>
            <a:ext cx="744300" cy="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9" name="Google Shape;149;p20">
            <a:extLst>
              <a:ext uri="{FF2B5EF4-FFF2-40B4-BE49-F238E27FC236}">
                <a16:creationId xmlns:a16="http://schemas.microsoft.com/office/drawing/2014/main" id="{0D803BDC-7B0B-2862-A390-D319996A35F7}"/>
              </a:ext>
            </a:extLst>
          </p:cNvPr>
          <p:cNvSpPr/>
          <p:nvPr/>
        </p:nvSpPr>
        <p:spPr>
          <a:xfrm>
            <a:off x="126429" y="3780616"/>
            <a:ext cx="1517700" cy="77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Oceans or not?</a:t>
            </a:r>
            <a:endParaRPr/>
          </a:p>
        </p:txBody>
      </p:sp>
      <p:cxnSp>
        <p:nvCxnSpPr>
          <p:cNvPr id="150" name="Google Shape;150;p20">
            <a:extLst>
              <a:ext uri="{FF2B5EF4-FFF2-40B4-BE49-F238E27FC236}">
                <a16:creationId xmlns:a16="http://schemas.microsoft.com/office/drawing/2014/main" id="{AF3D9680-469C-7BA5-DF58-6CC95D847174}"/>
              </a:ext>
            </a:extLst>
          </p:cNvPr>
          <p:cNvCxnSpPr/>
          <p:nvPr/>
        </p:nvCxnSpPr>
        <p:spPr>
          <a:xfrm flipH="1">
            <a:off x="1678229" y="4168370"/>
            <a:ext cx="744300" cy="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4473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9F3E3A28-48A2-5834-D1D7-7E50CC6CA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>
            <a:extLst>
              <a:ext uri="{FF2B5EF4-FFF2-40B4-BE49-F238E27FC236}">
                <a16:creationId xmlns:a16="http://schemas.microsoft.com/office/drawing/2014/main" id="{ADB69CED-3D08-31C0-F0DC-6860CF073D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4270" y="4377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36" name="Google Shape;136;p20">
            <a:extLst>
              <a:ext uri="{FF2B5EF4-FFF2-40B4-BE49-F238E27FC236}">
                <a16:creationId xmlns:a16="http://schemas.microsoft.com/office/drawing/2014/main" id="{8C70C0E9-2DA6-3252-891E-5BE9540CE064}"/>
              </a:ext>
            </a:extLst>
          </p:cNvPr>
          <p:cNvSpPr/>
          <p:nvPr/>
        </p:nvSpPr>
        <p:spPr>
          <a:xfrm>
            <a:off x="126425" y="1415623"/>
            <a:ext cx="1517700" cy="776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Optical Constants of HDO</a:t>
            </a:r>
            <a:endParaRPr/>
          </a:p>
        </p:txBody>
      </p:sp>
      <p:sp>
        <p:nvSpPr>
          <p:cNvPr id="137" name="Google Shape;137;p20">
            <a:extLst>
              <a:ext uri="{FF2B5EF4-FFF2-40B4-BE49-F238E27FC236}">
                <a16:creationId xmlns:a16="http://schemas.microsoft.com/office/drawing/2014/main" id="{1E0F2F55-4023-9383-4537-7156EF7A643C}"/>
              </a:ext>
            </a:extLst>
          </p:cNvPr>
          <p:cNvSpPr/>
          <p:nvPr/>
        </p:nvSpPr>
        <p:spPr>
          <a:xfrm>
            <a:off x="2583268" y="1310675"/>
            <a:ext cx="1111500" cy="1056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Hapke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</a:t>
            </a:r>
            <a:endParaRPr/>
          </a:p>
        </p:txBody>
      </p:sp>
      <p:sp>
        <p:nvSpPr>
          <p:cNvPr id="138" name="Google Shape;138;p20">
            <a:extLst>
              <a:ext uri="{FF2B5EF4-FFF2-40B4-BE49-F238E27FC236}">
                <a16:creationId xmlns:a16="http://schemas.microsoft.com/office/drawing/2014/main" id="{34C0EFCF-50FF-26F4-A1B6-91065B26B6E8}"/>
              </a:ext>
            </a:extLst>
          </p:cNvPr>
          <p:cNvSpPr/>
          <p:nvPr/>
        </p:nvSpPr>
        <p:spPr>
          <a:xfrm>
            <a:off x="4794754" y="1450291"/>
            <a:ext cx="1517700" cy="77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Synthetic Spectra of Icy Dwarf</a:t>
            </a:r>
            <a:endParaRPr/>
          </a:p>
        </p:txBody>
      </p:sp>
      <p:cxnSp>
        <p:nvCxnSpPr>
          <p:cNvPr id="139" name="Google Shape;139;p20">
            <a:extLst>
              <a:ext uri="{FF2B5EF4-FFF2-40B4-BE49-F238E27FC236}">
                <a16:creationId xmlns:a16="http://schemas.microsoft.com/office/drawing/2014/main" id="{B8D27E15-3A77-9EBD-D369-917272378F4F}"/>
              </a:ext>
            </a:extLst>
          </p:cNvPr>
          <p:cNvCxnSpPr/>
          <p:nvPr/>
        </p:nvCxnSpPr>
        <p:spPr>
          <a:xfrm rot="10800000" flipH="1">
            <a:off x="1754855" y="1835870"/>
            <a:ext cx="717600" cy="5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p20">
            <a:extLst>
              <a:ext uri="{FF2B5EF4-FFF2-40B4-BE49-F238E27FC236}">
                <a16:creationId xmlns:a16="http://schemas.microsoft.com/office/drawing/2014/main" id="{6B40826B-1DF5-1513-2D23-F141CF193B59}"/>
              </a:ext>
            </a:extLst>
          </p:cNvPr>
          <p:cNvCxnSpPr/>
          <p:nvPr/>
        </p:nvCxnSpPr>
        <p:spPr>
          <a:xfrm>
            <a:off x="8228900" y="2511663"/>
            <a:ext cx="14100" cy="651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p20">
            <a:extLst>
              <a:ext uri="{FF2B5EF4-FFF2-40B4-BE49-F238E27FC236}">
                <a16:creationId xmlns:a16="http://schemas.microsoft.com/office/drawing/2014/main" id="{D778622B-F13D-F64C-9CCC-713FAB02F9FB}"/>
              </a:ext>
            </a:extLst>
          </p:cNvPr>
          <p:cNvCxnSpPr/>
          <p:nvPr/>
        </p:nvCxnSpPr>
        <p:spPr>
          <a:xfrm rot="10800000" flipH="1">
            <a:off x="3853616" y="1835870"/>
            <a:ext cx="717600" cy="5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" name="Google Shape;142;p20">
            <a:extLst>
              <a:ext uri="{FF2B5EF4-FFF2-40B4-BE49-F238E27FC236}">
                <a16:creationId xmlns:a16="http://schemas.microsoft.com/office/drawing/2014/main" id="{AB69EDDC-8B43-2BD7-C2F5-90807C4A2B55}"/>
              </a:ext>
            </a:extLst>
          </p:cNvPr>
          <p:cNvSpPr/>
          <p:nvPr/>
        </p:nvSpPr>
        <p:spPr>
          <a:xfrm>
            <a:off x="7477104" y="1450466"/>
            <a:ext cx="1517700" cy="776700"/>
          </a:xfrm>
          <a:prstGeom prst="rect">
            <a:avLst/>
          </a:prstGeom>
          <a:solidFill>
            <a:schemeClr val="lt2"/>
          </a:solidFill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JWST Spectra of Icy Dwarf</a:t>
            </a:r>
            <a:endParaRPr/>
          </a:p>
        </p:txBody>
      </p:sp>
      <p:cxnSp>
        <p:nvCxnSpPr>
          <p:cNvPr id="143" name="Google Shape;143;p20">
            <a:extLst>
              <a:ext uri="{FF2B5EF4-FFF2-40B4-BE49-F238E27FC236}">
                <a16:creationId xmlns:a16="http://schemas.microsoft.com/office/drawing/2014/main" id="{C7B73841-10F0-848A-8D89-50A1F93666F6}"/>
              </a:ext>
            </a:extLst>
          </p:cNvPr>
          <p:cNvCxnSpPr/>
          <p:nvPr/>
        </p:nvCxnSpPr>
        <p:spPr>
          <a:xfrm>
            <a:off x="6578491" y="2517370"/>
            <a:ext cx="711600" cy="699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" name="Google Shape;144;p20">
            <a:extLst>
              <a:ext uri="{FF2B5EF4-FFF2-40B4-BE49-F238E27FC236}">
                <a16:creationId xmlns:a16="http://schemas.microsoft.com/office/drawing/2014/main" id="{F6A8861D-A294-2F12-0F9A-34197E13279C}"/>
              </a:ext>
            </a:extLst>
          </p:cNvPr>
          <p:cNvSpPr/>
          <p:nvPr/>
        </p:nvSpPr>
        <p:spPr>
          <a:xfrm>
            <a:off x="7477100" y="3447775"/>
            <a:ext cx="1517700" cy="1442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Comparison</a:t>
            </a:r>
            <a:endParaRPr lang="en-US" sz="1200" dirty="0"/>
          </a:p>
        </p:txBody>
      </p:sp>
      <p:sp>
        <p:nvSpPr>
          <p:cNvPr id="145" name="Google Shape;145;p20">
            <a:extLst>
              <a:ext uri="{FF2B5EF4-FFF2-40B4-BE49-F238E27FC236}">
                <a16:creationId xmlns:a16="http://schemas.microsoft.com/office/drawing/2014/main" id="{74340C37-7F41-58DB-B900-11CE44230D1E}"/>
              </a:ext>
            </a:extLst>
          </p:cNvPr>
          <p:cNvSpPr/>
          <p:nvPr/>
        </p:nvSpPr>
        <p:spPr>
          <a:xfrm>
            <a:off x="4861679" y="3780616"/>
            <a:ext cx="1517700" cy="77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D/H Ratio</a:t>
            </a:r>
            <a:endParaRPr/>
          </a:p>
        </p:txBody>
      </p:sp>
      <p:cxnSp>
        <p:nvCxnSpPr>
          <p:cNvPr id="146" name="Google Shape;146;p20">
            <a:extLst>
              <a:ext uri="{FF2B5EF4-FFF2-40B4-BE49-F238E27FC236}">
                <a16:creationId xmlns:a16="http://schemas.microsoft.com/office/drawing/2014/main" id="{0791483D-130B-1302-18E7-1FFBB617695A}"/>
              </a:ext>
            </a:extLst>
          </p:cNvPr>
          <p:cNvCxnSpPr/>
          <p:nvPr/>
        </p:nvCxnSpPr>
        <p:spPr>
          <a:xfrm flipH="1">
            <a:off x="6522616" y="4168370"/>
            <a:ext cx="744300" cy="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7" name="Google Shape;147;p20">
            <a:extLst>
              <a:ext uri="{FF2B5EF4-FFF2-40B4-BE49-F238E27FC236}">
                <a16:creationId xmlns:a16="http://schemas.microsoft.com/office/drawing/2014/main" id="{5ACD7DAB-6EA8-68C4-F42B-555BFF3DEFFC}"/>
              </a:ext>
            </a:extLst>
          </p:cNvPr>
          <p:cNvSpPr/>
          <p:nvPr/>
        </p:nvSpPr>
        <p:spPr>
          <a:xfrm>
            <a:off x="2511188" y="3515875"/>
            <a:ext cx="1374300" cy="130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Geochemical Model</a:t>
            </a:r>
            <a:endParaRPr sz="1000"/>
          </a:p>
        </p:txBody>
      </p:sp>
      <p:cxnSp>
        <p:nvCxnSpPr>
          <p:cNvPr id="148" name="Google Shape;148;p20">
            <a:extLst>
              <a:ext uri="{FF2B5EF4-FFF2-40B4-BE49-F238E27FC236}">
                <a16:creationId xmlns:a16="http://schemas.microsoft.com/office/drawing/2014/main" id="{6984FABB-CC5C-1F9F-5493-9CC04B955283}"/>
              </a:ext>
            </a:extLst>
          </p:cNvPr>
          <p:cNvCxnSpPr/>
          <p:nvPr/>
        </p:nvCxnSpPr>
        <p:spPr>
          <a:xfrm flipH="1">
            <a:off x="3974154" y="4168370"/>
            <a:ext cx="744300" cy="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9" name="Google Shape;149;p20">
            <a:extLst>
              <a:ext uri="{FF2B5EF4-FFF2-40B4-BE49-F238E27FC236}">
                <a16:creationId xmlns:a16="http://schemas.microsoft.com/office/drawing/2014/main" id="{FF80CA03-E614-0F6D-C993-68AC10A91D2E}"/>
              </a:ext>
            </a:extLst>
          </p:cNvPr>
          <p:cNvSpPr/>
          <p:nvPr/>
        </p:nvSpPr>
        <p:spPr>
          <a:xfrm>
            <a:off x="126429" y="3780616"/>
            <a:ext cx="1517700" cy="77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Oceans or not?</a:t>
            </a:r>
            <a:endParaRPr/>
          </a:p>
        </p:txBody>
      </p:sp>
      <p:cxnSp>
        <p:nvCxnSpPr>
          <p:cNvPr id="150" name="Google Shape;150;p20">
            <a:extLst>
              <a:ext uri="{FF2B5EF4-FFF2-40B4-BE49-F238E27FC236}">
                <a16:creationId xmlns:a16="http://schemas.microsoft.com/office/drawing/2014/main" id="{0FD64EC4-667C-E991-2993-D4BD43CDDC15}"/>
              </a:ext>
            </a:extLst>
          </p:cNvPr>
          <p:cNvCxnSpPr/>
          <p:nvPr/>
        </p:nvCxnSpPr>
        <p:spPr>
          <a:xfrm flipH="1">
            <a:off x="1678229" y="4168370"/>
            <a:ext cx="744300" cy="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95944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237675" y="45225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Experimental Setup</a:t>
            </a:r>
            <a:endParaRPr sz="2800" dirty="0"/>
          </a:p>
        </p:txBody>
      </p:sp>
      <p:sp>
        <p:nvSpPr>
          <p:cNvPr id="114" name="Google Shape;114;p17" descr="hyt"/>
          <p:cNvSpPr txBox="1">
            <a:spLocks noGrp="1"/>
          </p:cNvSpPr>
          <p:nvPr>
            <p:ph type="body" idx="1"/>
          </p:nvPr>
        </p:nvSpPr>
        <p:spPr>
          <a:xfrm>
            <a:off x="1020649" y="1022260"/>
            <a:ext cx="3410871" cy="363840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1"/>
                </a:solidFill>
              </a:rPr>
              <a:t>Equipment:</a:t>
            </a:r>
            <a:endParaRPr lang="en-US" sz="1400" b="1">
              <a:solidFill>
                <a:schemeClr val="dk1"/>
              </a:solidFill>
            </a:endParaRPr>
          </a:p>
          <a:p>
            <a:pPr marL="457200" lvl="0" indent="-30924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Helium refrigerator</a:t>
            </a:r>
            <a:endParaRPr sz="1400">
              <a:solidFill>
                <a:schemeClr val="dk1"/>
              </a:solidFill>
            </a:endParaRPr>
          </a:p>
          <a:p>
            <a:pPr marL="914400" lvl="1" indent="-3092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400" dirty="0">
                <a:solidFill>
                  <a:schemeClr val="dk1"/>
                </a:solidFill>
              </a:rPr>
              <a:t>10 K - 150 K</a:t>
            </a:r>
            <a:endParaRPr sz="1400">
              <a:solidFill>
                <a:schemeClr val="dk1"/>
              </a:solidFill>
            </a:endParaRPr>
          </a:p>
          <a:p>
            <a:pPr marL="457200" lvl="0" indent="-3092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Ultra-high vacuum</a:t>
            </a:r>
            <a:endParaRPr sz="1400">
              <a:solidFill>
                <a:schemeClr val="dk1"/>
              </a:solidFill>
            </a:endParaRPr>
          </a:p>
          <a:p>
            <a:pPr marL="914400" lvl="1" indent="-3092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400" dirty="0">
                <a:solidFill>
                  <a:schemeClr val="dk1"/>
                </a:solidFill>
              </a:rPr>
              <a:t>10</a:t>
            </a:r>
            <a:r>
              <a:rPr lang="en" sz="1400" baseline="30000" dirty="0">
                <a:solidFill>
                  <a:schemeClr val="dk1"/>
                </a:solidFill>
              </a:rPr>
              <a:t>-9</a:t>
            </a:r>
            <a:r>
              <a:rPr lang="en" sz="1400" dirty="0">
                <a:solidFill>
                  <a:schemeClr val="dk1"/>
                </a:solidFill>
              </a:rPr>
              <a:t> torr, 1 trillion times more rarified than the air we breathe.</a:t>
            </a:r>
            <a:endParaRPr sz="1400">
              <a:solidFill>
                <a:schemeClr val="dk1"/>
              </a:solidFill>
            </a:endParaRPr>
          </a:p>
          <a:p>
            <a:pPr marL="457200" lvl="0" indent="-3092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Infrared and ultraviolet-visible spectrometers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1"/>
                </a:solidFill>
              </a:rPr>
              <a:t>Procedure:</a:t>
            </a:r>
            <a:endParaRPr sz="1400" b="1">
              <a:solidFill>
                <a:schemeClr val="dk1"/>
              </a:solidFill>
            </a:endParaRPr>
          </a:p>
          <a:p>
            <a:pPr marL="457200" lvl="0" indent="-30289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Started the experiment at 150 K then cooled to 10 K by 10 K increments.</a:t>
            </a:r>
            <a:endParaRPr sz="1400">
              <a:solidFill>
                <a:schemeClr val="dk1"/>
              </a:solidFill>
            </a:endParaRPr>
          </a:p>
          <a:p>
            <a:pPr marL="457200" lvl="0" indent="-3092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Take IR and UV-Vis spectra of the sample.</a:t>
            </a:r>
            <a:endParaRPr sz="1400">
              <a:solidFill>
                <a:schemeClr val="dk1"/>
              </a:solidFill>
            </a:endParaRPr>
          </a:p>
          <a:p>
            <a:pPr marL="914400" lvl="1" indent="-3092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400" dirty="0">
                <a:solidFill>
                  <a:schemeClr val="dk1"/>
                </a:solidFill>
              </a:rPr>
              <a:t>Use IR spectra to observe the “fingerprint” of HDO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17" title="thin_chamb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950" y="661263"/>
            <a:ext cx="2326588" cy="382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 title="valves_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4557" y="330625"/>
            <a:ext cx="2218368" cy="448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 title="lab_setup.png"/>
          <p:cNvPicPr preferRelativeResize="0"/>
          <p:nvPr/>
        </p:nvPicPr>
        <p:blipFill rotWithShape="1">
          <a:blip r:embed="rId3">
            <a:alphaModFix/>
          </a:blip>
          <a:srcRect r="55914"/>
          <a:stretch/>
        </p:blipFill>
        <p:spPr>
          <a:xfrm>
            <a:off x="4659400" y="663025"/>
            <a:ext cx="4031201" cy="38174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3;p17">
            <a:extLst>
              <a:ext uri="{FF2B5EF4-FFF2-40B4-BE49-F238E27FC236}">
                <a16:creationId xmlns:a16="http://schemas.microsoft.com/office/drawing/2014/main" id="{7E4D23A2-F405-67A1-2A1D-FFF4341DFB61}"/>
              </a:ext>
            </a:extLst>
          </p:cNvPr>
          <p:cNvSpPr txBox="1">
            <a:spLocks/>
          </p:cNvSpPr>
          <p:nvPr/>
        </p:nvSpPr>
        <p:spPr>
          <a:xfrm>
            <a:off x="1237675" y="452259"/>
            <a:ext cx="8520600" cy="572700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9pPr>
          </a:lstStyle>
          <a:p>
            <a:pPr algn="l">
              <a:buClrTx/>
              <a:buFontTx/>
            </a:pPr>
            <a:r>
              <a:rPr lang="en-US" sz="2800" dirty="0"/>
              <a:t>Experimental Setup</a:t>
            </a:r>
          </a:p>
        </p:txBody>
      </p:sp>
      <p:sp>
        <p:nvSpPr>
          <p:cNvPr id="9" name="Google Shape;114;p17" descr="hyt">
            <a:extLst>
              <a:ext uri="{FF2B5EF4-FFF2-40B4-BE49-F238E27FC236}">
                <a16:creationId xmlns:a16="http://schemas.microsoft.com/office/drawing/2014/main" id="{DB5FD355-3848-525E-24C2-3197845E08D7}"/>
              </a:ext>
            </a:extLst>
          </p:cNvPr>
          <p:cNvSpPr txBox="1">
            <a:spLocks/>
          </p:cNvSpPr>
          <p:nvPr/>
        </p:nvSpPr>
        <p:spPr>
          <a:xfrm>
            <a:off x="1020649" y="1022260"/>
            <a:ext cx="3410871" cy="363840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800"/>
              <a:buFont typeface="Arial"/>
              <a:buChar char="●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175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400"/>
              <a:buFont typeface="Arial"/>
              <a:buChar char="○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400"/>
              <a:buFont typeface="Arial"/>
              <a:buChar char="■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400"/>
              <a:buFont typeface="Arial"/>
              <a:buChar char="●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400"/>
              <a:buFont typeface="Arial"/>
              <a:buChar char="○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400"/>
              <a:buFont typeface="Arial"/>
              <a:buChar char="■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400"/>
              <a:buFont typeface="Arial"/>
              <a:buChar char="●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400"/>
              <a:buFont typeface="Arial"/>
              <a:buChar char="○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400"/>
              <a:buFont typeface="Arial"/>
              <a:buChar char="■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>
                <a:solidFill>
                  <a:schemeClr val="dk1"/>
                </a:solidFill>
              </a:rPr>
              <a:t>Equipment:</a:t>
            </a:r>
            <a:endParaRPr lang="en-US" sz="1400" b="1">
              <a:solidFill>
                <a:schemeClr val="dk1"/>
              </a:solidFill>
            </a:endParaRPr>
          </a:p>
          <a:p>
            <a:pPr indent="-309245">
              <a:spcBef>
                <a:spcPts val="1200"/>
              </a:spcBef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</a:rPr>
              <a:t>Helium refrigerator</a:t>
            </a:r>
            <a:endParaRPr lang="en-US" sz="1400">
              <a:solidFill>
                <a:schemeClr val="dk1"/>
              </a:solidFill>
            </a:endParaRPr>
          </a:p>
          <a:p>
            <a:pPr lvl="1" indent="-309245"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</a:rPr>
              <a:t>10 K - 150 K</a:t>
            </a:r>
            <a:endParaRPr lang="en-US" sz="1400">
              <a:solidFill>
                <a:schemeClr val="dk1"/>
              </a:solidFill>
            </a:endParaRPr>
          </a:p>
          <a:p>
            <a:pPr indent="-309245"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</a:rPr>
              <a:t>Ultra-high vacuum</a:t>
            </a:r>
            <a:endParaRPr lang="en-US" sz="1400">
              <a:solidFill>
                <a:schemeClr val="dk1"/>
              </a:solidFill>
            </a:endParaRPr>
          </a:p>
          <a:p>
            <a:pPr lvl="1" indent="-309245"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</a:rPr>
              <a:t>10</a:t>
            </a:r>
            <a:r>
              <a:rPr lang="en-US" sz="1400" baseline="30000" dirty="0">
                <a:solidFill>
                  <a:schemeClr val="dk1"/>
                </a:solidFill>
              </a:rPr>
              <a:t>-9</a:t>
            </a:r>
            <a:r>
              <a:rPr lang="en-US" sz="1400" dirty="0">
                <a:solidFill>
                  <a:schemeClr val="dk1"/>
                </a:solidFill>
              </a:rPr>
              <a:t> torr, 1 trillion times more rarified than the air we breathe.</a:t>
            </a:r>
            <a:endParaRPr lang="en-US" sz="1400">
              <a:solidFill>
                <a:schemeClr val="dk1"/>
              </a:solidFill>
            </a:endParaRPr>
          </a:p>
          <a:p>
            <a:pPr indent="-309245"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</a:rPr>
              <a:t>Infrared and ultraviolet-visible spectrometers</a:t>
            </a:r>
            <a:endParaRPr lang="en-US" sz="1400">
              <a:solidFill>
                <a:schemeClr val="dk1"/>
              </a:solidFill>
            </a:endParaRP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400" b="1" dirty="0">
                <a:solidFill>
                  <a:schemeClr val="dk1"/>
                </a:solidFill>
              </a:rPr>
              <a:t>Procedure:</a:t>
            </a:r>
            <a:endParaRPr lang="en-US" sz="1400" b="1">
              <a:solidFill>
                <a:schemeClr val="dk1"/>
              </a:solidFill>
            </a:endParaRPr>
          </a:p>
          <a:p>
            <a:pPr indent="-302895">
              <a:spcBef>
                <a:spcPts val="1200"/>
              </a:spcBef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</a:rPr>
              <a:t>Started the experiment at 150 K then cooled to 10 K by 10 K increments.</a:t>
            </a:r>
            <a:endParaRPr lang="en-US" sz="1400">
              <a:solidFill>
                <a:schemeClr val="dk1"/>
              </a:solidFill>
            </a:endParaRPr>
          </a:p>
          <a:p>
            <a:pPr indent="-309245"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</a:rPr>
              <a:t>Take IR and UV-Vis spectra of the sample.</a:t>
            </a:r>
            <a:endParaRPr lang="en-US" sz="1400">
              <a:solidFill>
                <a:schemeClr val="dk1"/>
              </a:solidFill>
            </a:endParaRPr>
          </a:p>
          <a:p>
            <a:pPr lvl="1" indent="-309245"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dk1"/>
                </a:solidFill>
              </a:rPr>
              <a:t>Use IR spectra to observe the “fingerprint” of HDO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903219" y="4016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912137" y="1174177"/>
            <a:ext cx="3386317" cy="32934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We measured the imaginary component of optical constants for semi-heavy water.</a:t>
            </a:r>
            <a:endParaRPr lang="en-US" sz="20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An unexpected discovery was made: the values strongly depend on temperature.</a:t>
            </a:r>
            <a:endParaRPr sz="20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Can be used as a temperature probe for outer solar system objects.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130" name="Google Shape;130;p19" title="BoldedPictur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1950" y="863550"/>
            <a:ext cx="455519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1194270" y="4377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126425" y="1415623"/>
            <a:ext cx="1517700" cy="776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Optical Constants of HDO</a:t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2583268" y="1310675"/>
            <a:ext cx="1111500" cy="1056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Hapke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</a:t>
            </a: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4794754" y="1450291"/>
            <a:ext cx="1517700" cy="77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Synthetic Spectra of Icy Dwarf</a:t>
            </a:r>
            <a:endParaRPr/>
          </a:p>
        </p:txBody>
      </p:sp>
      <p:cxnSp>
        <p:nvCxnSpPr>
          <p:cNvPr id="139" name="Google Shape;139;p20"/>
          <p:cNvCxnSpPr/>
          <p:nvPr/>
        </p:nvCxnSpPr>
        <p:spPr>
          <a:xfrm rot="10800000" flipH="1">
            <a:off x="1754855" y="1835870"/>
            <a:ext cx="717600" cy="5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p20"/>
          <p:cNvCxnSpPr/>
          <p:nvPr/>
        </p:nvCxnSpPr>
        <p:spPr>
          <a:xfrm>
            <a:off x="8228900" y="2511663"/>
            <a:ext cx="14100" cy="651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p20"/>
          <p:cNvCxnSpPr/>
          <p:nvPr/>
        </p:nvCxnSpPr>
        <p:spPr>
          <a:xfrm rot="10800000" flipH="1">
            <a:off x="3853616" y="1835870"/>
            <a:ext cx="717600" cy="5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" name="Google Shape;142;p20"/>
          <p:cNvSpPr/>
          <p:nvPr/>
        </p:nvSpPr>
        <p:spPr>
          <a:xfrm>
            <a:off x="7477104" y="1450466"/>
            <a:ext cx="1517700" cy="776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JWST Spectra of Icy Dwarf</a:t>
            </a:r>
            <a:endParaRPr/>
          </a:p>
        </p:txBody>
      </p:sp>
      <p:cxnSp>
        <p:nvCxnSpPr>
          <p:cNvPr id="143" name="Google Shape;143;p20"/>
          <p:cNvCxnSpPr/>
          <p:nvPr/>
        </p:nvCxnSpPr>
        <p:spPr>
          <a:xfrm>
            <a:off x="6578491" y="2517370"/>
            <a:ext cx="711600" cy="699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" name="Google Shape;144;p20"/>
          <p:cNvSpPr/>
          <p:nvPr/>
        </p:nvSpPr>
        <p:spPr>
          <a:xfrm>
            <a:off x="7477100" y="3447775"/>
            <a:ext cx="1517700" cy="1442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Comparison</a:t>
            </a:r>
            <a:endParaRPr sz="1200" dirty="0"/>
          </a:p>
        </p:txBody>
      </p:sp>
      <p:sp>
        <p:nvSpPr>
          <p:cNvPr id="145" name="Google Shape;145;p20"/>
          <p:cNvSpPr/>
          <p:nvPr/>
        </p:nvSpPr>
        <p:spPr>
          <a:xfrm>
            <a:off x="4861679" y="3780616"/>
            <a:ext cx="1517700" cy="77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D/H Ratio</a:t>
            </a:r>
            <a:endParaRPr/>
          </a:p>
        </p:txBody>
      </p:sp>
      <p:cxnSp>
        <p:nvCxnSpPr>
          <p:cNvPr id="146" name="Google Shape;146;p20"/>
          <p:cNvCxnSpPr/>
          <p:nvPr/>
        </p:nvCxnSpPr>
        <p:spPr>
          <a:xfrm flipH="1">
            <a:off x="6522616" y="4168370"/>
            <a:ext cx="744300" cy="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7" name="Google Shape;147;p20"/>
          <p:cNvSpPr/>
          <p:nvPr/>
        </p:nvSpPr>
        <p:spPr>
          <a:xfrm>
            <a:off x="2511188" y="3515875"/>
            <a:ext cx="1374300" cy="1306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Geochemical Model</a:t>
            </a:r>
            <a:endParaRPr sz="1000"/>
          </a:p>
        </p:txBody>
      </p:sp>
      <p:cxnSp>
        <p:nvCxnSpPr>
          <p:cNvPr id="148" name="Google Shape;148;p20"/>
          <p:cNvCxnSpPr/>
          <p:nvPr/>
        </p:nvCxnSpPr>
        <p:spPr>
          <a:xfrm flipH="1">
            <a:off x="3974154" y="4168370"/>
            <a:ext cx="744300" cy="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9" name="Google Shape;149;p20"/>
          <p:cNvSpPr/>
          <p:nvPr/>
        </p:nvSpPr>
        <p:spPr>
          <a:xfrm>
            <a:off x="126429" y="3780616"/>
            <a:ext cx="1517700" cy="77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Internal Oceans or not?</a:t>
            </a:r>
            <a:endParaRPr/>
          </a:p>
        </p:txBody>
      </p:sp>
      <p:cxnSp>
        <p:nvCxnSpPr>
          <p:cNvPr id="150" name="Google Shape;150;p20"/>
          <p:cNvCxnSpPr/>
          <p:nvPr/>
        </p:nvCxnSpPr>
        <p:spPr>
          <a:xfrm flipH="1">
            <a:off x="1678229" y="4168370"/>
            <a:ext cx="744300" cy="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Coral">
  <a:themeElements>
    <a:clrScheme name="Custom 177">
      <a:dk1>
        <a:srgbClr val="414042"/>
      </a:dk1>
      <a:lt1>
        <a:sysClr val="window" lastClr="FFFFFF"/>
      </a:lt1>
      <a:dk2>
        <a:srgbClr val="0E2841"/>
      </a:dk2>
      <a:lt2>
        <a:srgbClr val="E8E8E8"/>
      </a:lt2>
      <a:accent1>
        <a:srgbClr val="374151"/>
      </a:accent1>
      <a:accent2>
        <a:srgbClr val="6B7280"/>
      </a:accent2>
      <a:accent3>
        <a:srgbClr val="9CA3AF"/>
      </a:accent3>
      <a:accent4>
        <a:srgbClr val="343A45"/>
      </a:accent4>
      <a:accent5>
        <a:srgbClr val="22D3EE"/>
      </a:accent5>
      <a:accent6>
        <a:srgbClr val="6E7889"/>
      </a:accent6>
      <a:hlink>
        <a:srgbClr val="467886"/>
      </a:hlink>
      <a:folHlink>
        <a:srgbClr val="96607D"/>
      </a:folHlink>
    </a:clrScheme>
    <a:fontScheme name="Custom 126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9D40C94-704F-4EE2-89A4-BD652F3D0EA3}">
  <we:reference id="wa200005566" version="1.0.0.0" store="en-US" storeType="omex"/>
  <we:alternateReferences>
    <we:reference id="wa200005566" version="1.0.0.0" store="omex" storeType="omex"/>
  </we:alternateReferences>
  <we:properties>
    <we:property name="theme" value="{&quot;name&quot;:&quot;Charcoal&quot;,&quot;color&quot;:&quot;#374151&quot;,&quot;previewImages&quot;:[&quot;https://cpp.appsdowonders.com/assets/SlideTitle-coral-charcoal.png&quot;,&quot;https://cpp.appsdowonders.com/assets/SlideTextbox1-coral-charcoal.png&quot;,&quot;https://cpp.appsdowonders.com/assets/SlideTextbox3-coral-charcoal.png&quot;,&quot;https://cpp.appsdowonders.com/assets/SlideTable-coral-charcoal.png&quot;,&quot;https://cpp.appsdowonders.com/assets/SlideTimeline-coral-charcoal.png&quot;],&quot;colorPalette&quot;:[&quot;0E2841&quot;,&quot;E8E8E8&quot;,&quot;374151&quot;,&quot;6B7280&quot;,&quot;9CA3AF&quot;,&quot;343A45&quot;,&quot;22D3EE&quot;,&quot;6E7889&quot;,&quot;467886&quot;,&quot;96607D&quot;],&quot;index&quot;:3}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94EE1C0F-A9F3-4896-8DF7-7C08CA140441}"/>
</file>

<file path=customXml/itemProps2.xml><?xml version="1.0" encoding="utf-8"?>
<ds:datastoreItem xmlns:ds="http://schemas.openxmlformats.org/officeDocument/2006/customXml" ds:itemID="{C9E58460-BE5A-40CA-8F00-5B7B4ACAC682}"/>
</file>

<file path=customXml/itemProps3.xml><?xml version="1.0" encoding="utf-8"?>
<ds:datastoreItem xmlns:ds="http://schemas.openxmlformats.org/officeDocument/2006/customXml" ds:itemID="{5EFA1603-AB72-4748-BAB6-C1F64AF329A2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Parallax</vt:lpstr>
      <vt:lpstr>Coral</vt:lpstr>
      <vt:lpstr>Measuring Optical Constants for Semi-Heavy Water</vt:lpstr>
      <vt:lpstr>Background</vt:lpstr>
      <vt:lpstr>Timeline</vt:lpstr>
      <vt:lpstr>Timeline</vt:lpstr>
      <vt:lpstr>Experimental Setup</vt:lpstr>
      <vt:lpstr>PowerPoint Presentation</vt:lpstr>
      <vt:lpstr>Results</vt:lpstr>
      <vt:lpstr>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97</cp:revision>
  <dcterms:modified xsi:type="dcterms:W3CDTF">2025-04-05T02:28:03Z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